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4"/>
    <p:sldMasterId id="2147483735" r:id="rId5"/>
  </p:sldMasterIdLst>
  <p:notesMasterIdLst>
    <p:notesMasterId r:id="rId15"/>
  </p:notesMasterIdLst>
  <p:sldIdLst>
    <p:sldId id="274" r:id="rId6"/>
    <p:sldId id="265" r:id="rId7"/>
    <p:sldId id="266" r:id="rId8"/>
    <p:sldId id="268" r:id="rId9"/>
    <p:sldId id="269" r:id="rId10"/>
    <p:sldId id="270" r:id="rId11"/>
    <p:sldId id="271" r:id="rId12"/>
    <p:sldId id="275" r:id="rId13"/>
    <p:sldId id="264" r:id="rId14"/>
  </p:sldIdLst>
  <p:sldSz cx="9144000" cy="5143500" type="screen16x9"/>
  <p:notesSz cx="6858000" cy="9144000"/>
  <p:embeddedFontLst>
    <p:embeddedFont>
      <p:font typeface="Archivo Narrow" panose="020B0604020202020204" charset="0"/>
      <p:regular r:id="rId16"/>
      <p:bold r:id="rId17"/>
      <p:italic r:id="rId18"/>
      <p:boldItalic r:id="rId19"/>
    </p:embeddedFont>
    <p:embeddedFont>
      <p:font typeface="Arial Narrow" panose="020B06060202020A0204" pitchFamily="34" charset="0"/>
      <p:regular r:id="rId20"/>
      <p:bold r:id="rId21"/>
      <p:italic r:id="rId22"/>
      <p:boldItalic r:id="rId23"/>
    </p:embeddedFont>
    <p:embeddedFont>
      <p:font typeface="Georgia" panose="02040502050405020303" pitchFamily="18" charset="0"/>
      <p:regular r:id="rId24"/>
      <p:bold r:id="rId25"/>
      <p:italic r:id="rId26"/>
      <p:boldItalic r:id="rId27"/>
    </p:embeddedFont>
    <p:embeddedFont>
      <p:font typeface="Inter"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10">
          <p15:clr>
            <a:srgbClr val="747775"/>
          </p15:clr>
        </p15:guide>
        <p15:guide id="2" pos="336">
          <p15:clr>
            <a:srgbClr val="747775"/>
          </p15:clr>
        </p15:guide>
        <p15:guide id="3" orient="horz" pos="1814">
          <p15:clr>
            <a:srgbClr val="747775"/>
          </p15:clr>
        </p15:guide>
        <p15:guide id="4" orient="horz" pos="3011">
          <p15:clr>
            <a:srgbClr val="747775"/>
          </p15:clr>
        </p15:guide>
        <p15:guide id="5" pos="2248">
          <p15:clr>
            <a:srgbClr val="747775"/>
          </p15:clr>
        </p15:guide>
        <p15:guide id="6" pos="4195">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19CB7E-4EAF-93C1-D37D-A34FB2D7EAC6}" v="5" dt="2026-05-05T18:34:36.638"/>
    <p1510:client id="{AE60AFB9-DD99-4207-BB86-A508264E5718}" v="343" dt="2026-05-05T18:13:24.3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362" autoAdjust="0"/>
  </p:normalViewPr>
  <p:slideViewPr>
    <p:cSldViewPr snapToGrid="0">
      <p:cViewPr varScale="1">
        <p:scale>
          <a:sx n="112" d="100"/>
          <a:sy n="112" d="100"/>
        </p:scale>
        <p:origin x="91" y="230"/>
      </p:cViewPr>
      <p:guideLst>
        <p:guide orient="horz" pos="510"/>
        <p:guide pos="336"/>
        <p:guide orient="horz" pos="1814"/>
        <p:guide orient="horz" pos="3011"/>
        <p:guide pos="2248"/>
        <p:guide pos="419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customXml" Target="../customXml/item3.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tableStyles" Target="tableStyle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indent="-298450"/>
            <a:r>
              <a:rPr lang="en-US" dirty="0"/>
              <a:t>Today we're going to talk about something that sits at the intersection of workforce strategy, financial resilience, and the future of retirement — employee benefits.</a:t>
            </a:r>
          </a:p>
          <a:p>
            <a:pPr marL="457200" indent="-298450"/>
            <a:r>
              <a:rPr lang="en-US" dirty="0"/>
              <a:t>This research, conducted by Economist Enterprise and supported by Nuveen, explores how economic uncertainty is reshaping the way American workers think about their jobs, their benefits, and their financial futures.</a:t>
            </a:r>
          </a:p>
          <a:p>
            <a:pPr marL="457200" indent="-298450"/>
            <a:r>
              <a:rPr lang="en-US" dirty="0"/>
              <a:t>For plan sponsors and HR leaders, the findings here aren't just interesting data points. They're a direct window into the forces that are driving workforce behavior right now, and a call to action for how benefits programs need to evolve.</a:t>
            </a:r>
          </a:p>
        </p:txBody>
      </p:sp>
    </p:spTree>
    <p:extLst>
      <p:ext uri="{BB962C8B-B14F-4D97-AF65-F5344CB8AC3E}">
        <p14:creationId xmlns:p14="http://schemas.microsoft.com/office/powerpoint/2010/main" val="3637248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indent="-298450"/>
            <a:r>
              <a:rPr lang="en-US" dirty="0"/>
              <a:t>Before we get into the findings, let's talk briefly about how this research was done, because the rigor behind it matters.</a:t>
            </a:r>
          </a:p>
          <a:p>
            <a:pPr marL="457200" indent="-298450"/>
            <a:r>
              <a:rPr lang="en-US" dirty="0"/>
              <a:t>This isn't a small or narrow study. It's built on a survey of more than 2,000 full-time U.S. workers at companies with 1,000 or more employees, conducted between November and December 2025 — right at a moment of significant economic and labor market turbulence.</a:t>
            </a:r>
          </a:p>
          <a:p>
            <a:pPr marL="457200" indent="-298450"/>
            <a:r>
              <a:rPr lang="en-US" dirty="0"/>
              <a:t>The research also includes in-depth consultations with business leaders, HR professionals, and benefits providers who are living these challenges every day.</a:t>
            </a:r>
          </a:p>
          <a:p>
            <a:pPr marL="457200" indent="-298450"/>
            <a:r>
              <a:rPr lang="en-US" dirty="0"/>
              <a:t>What makes this particularly relevant for plan sponsors is the industry breadth. We're covering five sectors —Manufacturing, Energy and Utilities, Sports, Media and Entertainment, Financial Services, and Government — with Financial Services and Sports/Media being new additions this year.</a:t>
            </a:r>
          </a:p>
          <a:p>
            <a:pPr marL="457200" indent="-298450"/>
            <a:r>
              <a:rPr lang="en-US" dirty="0"/>
              <a:t>That means the data can speak directly to a plan sponsor’s industry landscape, not just the market in aggregate.</a:t>
            </a:r>
          </a:p>
          <a:p>
            <a:pPr marL="457200" indent="-298450"/>
            <a:r>
              <a:rPr lang="en-US" dirty="0"/>
              <a:t>Up next, let's take a quick look at who was surveyed.</a:t>
            </a:r>
          </a:p>
        </p:txBody>
      </p:sp>
    </p:spTree>
    <p:extLst>
      <p:ext uri="{BB962C8B-B14F-4D97-AF65-F5344CB8AC3E}">
        <p14:creationId xmlns:p14="http://schemas.microsoft.com/office/powerpoint/2010/main" val="24897278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survey was carefully designed to reflect the true diversity of the American workforce — and that matters enormously for plan sponsors.</a:t>
            </a:r>
          </a:p>
          <a:p>
            <a:r>
              <a:rPr lang="en-US" dirty="0"/>
              <a:t>Benefits programs that look good on paper often fail in practice because they were designed with one type of employee in mind.</a:t>
            </a:r>
          </a:p>
          <a:p>
            <a:r>
              <a:rPr lang="en-US" dirty="0"/>
              <a:t>The sample spans companies ranging from 1,000 to 10,000-plus employees, was administered in both English and Spanish, and includes equal gender representation.</a:t>
            </a:r>
          </a:p>
          <a:p>
            <a:r>
              <a:rPr lang="en-US" dirty="0"/>
              <a:t>Critically, at least 20% of each major ethnic group was represented per industry, and seniority levels ranged from entry-level workers all the way to the C-suite.</a:t>
            </a:r>
          </a:p>
          <a:p>
            <a:r>
              <a:rPr lang="en-US" dirty="0"/>
              <a:t>Why does this matter to a plan sponsor? Because when we talk about retirement readiness gaps, benefits regret, or AI adoption barriers, we're not talking about edge cases. We're talking about statistically robust findings that reflect your actual workforce, across generations, income levels, and backgrounds.</a:t>
            </a:r>
          </a:p>
          <a:p>
            <a:r>
              <a:rPr lang="en-US" dirty="0"/>
              <a:t>Now, let's get into what we actually found. There are four key themes, and each one has direct implications for how you design and communicate your benefits program.</a:t>
            </a:r>
          </a:p>
        </p:txBody>
      </p:sp>
    </p:spTree>
    <p:extLst>
      <p:ext uri="{BB962C8B-B14F-4D97-AF65-F5344CB8AC3E}">
        <p14:creationId xmlns:p14="http://schemas.microsoft.com/office/powerpoint/2010/main" val="1974686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Here's the 30,000-foot view before we go deeper.</a:t>
            </a:r>
          </a:p>
          <a:p>
            <a:r>
              <a:rPr lang="en-US" b="1" dirty="0"/>
              <a:t>Finding One: workers prioritize security over career growth. </a:t>
            </a:r>
            <a:r>
              <a:rPr lang="en-US" dirty="0"/>
              <a:t>Workers aren't leaving their jobs. And not because they love them, but because they're afraid of what losing benefits security might mean for their families. That's a fundamentally different dynamic than a healthy, engaged workforce, and plan sponsors need to understand the difference.</a:t>
            </a:r>
          </a:p>
          <a:p>
            <a:r>
              <a:rPr lang="en-US" b="1" dirty="0"/>
              <a:t>Finding two: financial stress is draining retirement savings. </a:t>
            </a:r>
            <a:r>
              <a:rPr lang="en-US" dirty="0"/>
              <a:t>The average worker expects to retire four years later than they'd like to. For your younger employees, like the Gen Z workers plan sponsors are trying to attract and retain, that gap is five years. This isn't just a personal problem for your employees; it has real implications for workforce planning, succession, and productivity.</a:t>
            </a:r>
          </a:p>
          <a:p>
            <a:r>
              <a:rPr lang="en-US" b="1" dirty="0"/>
              <a:t>Finding Three: confidence in benefits doesn’t prevent decision regret. </a:t>
            </a:r>
            <a:r>
              <a:rPr lang="en-US" dirty="0"/>
              <a:t>Seven in ten workers say they feel confident about their benefits, yet six in ten have regretted a benefits decision. That gap between perceived understanding and actual outcomes is a design and communication failure that plan sponsors can directly address.</a:t>
            </a:r>
          </a:p>
        </p:txBody>
      </p:sp>
    </p:spTree>
    <p:extLst>
      <p:ext uri="{BB962C8B-B14F-4D97-AF65-F5344CB8AC3E}">
        <p14:creationId xmlns:p14="http://schemas.microsoft.com/office/powerpoint/2010/main" val="2908138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16775-9E34-AC18-C1DA-E433A92D9E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5C9C38-1440-EE12-FD3A-B83EA94BC3F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2FEF584-86DA-6234-8BDB-4CA050F74074}"/>
              </a:ext>
            </a:extLst>
          </p:cNvPr>
          <p:cNvSpPr>
            <a:spLocks noGrp="1"/>
          </p:cNvSpPr>
          <p:nvPr>
            <p:ph type="body" idx="1"/>
          </p:nvPr>
        </p:nvSpPr>
        <p:spPr/>
        <p:txBody>
          <a:bodyPr/>
          <a:lstStyle/>
          <a:p>
            <a:r>
              <a:rPr lang="en-US" dirty="0"/>
              <a:t>The quit rate has fallen to 2% — the lowest in a decade. On the surface, that might sound like good news for retention. But here's what the data tells us: workers aren't staying because they're thriving. They're staying because they're afraid.</a:t>
            </a:r>
          </a:p>
          <a:p>
            <a:r>
              <a:rPr lang="en-US" dirty="0"/>
              <a:t>Six in ten workers say they would choose long-term job security over higher pay or better benefits. Nearly 30% have stopped actively looking for new jobs in the past five years out of fear — and half of those stopped in just the last 12 months. Economic turbulence, AI-driven uncertainty in junior roles, and a competitive job market are all contributing to a workforce that's hunkering down rather than growing.</a:t>
            </a:r>
          </a:p>
          <a:p>
            <a:r>
              <a:rPr lang="en-US" dirty="0"/>
              <a:t>The threat to plan sponsors is clear: a workforce that stays out of fear is not the same as a workforce that stays out of engagement. These are employees who may be underperforming, under-investing in their own development, and silently disengaged.</a:t>
            </a:r>
          </a:p>
          <a:p>
            <a:r>
              <a:rPr lang="en-US" dirty="0"/>
              <a:t>The takeaway here is that benefits are no longer just a recruiting tool. For a significant portion of your workforce, they are the primary reason people stay. That means the design, communication, and delivery of your benefits program carries more weight than it ever has before.</a:t>
            </a:r>
          </a:p>
          <a:p>
            <a:r>
              <a:rPr lang="en-US" dirty="0"/>
              <a:t>The good news is there's an opportunity here. Plan sponsors can pair stability-focused benefits with internal mobility programs — talent marketplaces, stretch assignments, mentorship pathways — to channel that desire for security into genuine engagement and growth, without requiring employees to feel like they have to leave to get ahead.</a:t>
            </a:r>
          </a:p>
          <a:p>
            <a:r>
              <a:rPr lang="en-US" dirty="0"/>
              <a:t>Here’s the business case in plain terms: when workers stay put out of fear rather than satisfaction, employers lose the dynamic, engaged workforce they need to compete. Nuveen’s participant research, separate from this study, shows that 87% of workers believe employers are responsible for helping them achieve adequate retirement income — meaning a stronger retirement benefit isn't just a perk, it's a signal of genuine investment in employee wellbeing, and a real competitive advantage in attracting the talent that actually wants to be there.</a:t>
            </a:r>
          </a:p>
          <a:p>
            <a:r>
              <a:rPr lang="en-US" dirty="0"/>
              <a:t>Next, we'll talk about what's happening underneath that stability — and it's not a pretty picture when it comes to retirement.</a:t>
            </a:r>
          </a:p>
        </p:txBody>
      </p:sp>
    </p:spTree>
    <p:extLst>
      <p:ext uri="{BB962C8B-B14F-4D97-AF65-F5344CB8AC3E}">
        <p14:creationId xmlns:p14="http://schemas.microsoft.com/office/powerpoint/2010/main" val="3177491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BC6C3-3A77-3F9B-C9ED-047C0790F1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409F0-11BE-270C-0DE2-4CF38CEF7FA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E6633E9-CF1C-2B1E-7B5C-3D7CE2E7395D}"/>
              </a:ext>
            </a:extLst>
          </p:cNvPr>
          <p:cNvSpPr>
            <a:spLocks noGrp="1"/>
          </p:cNvSpPr>
          <p:nvPr>
            <p:ph type="body" idx="1"/>
          </p:nvPr>
        </p:nvSpPr>
        <p:spPr/>
        <p:txBody>
          <a:bodyPr/>
          <a:lstStyle/>
          <a:p>
            <a:r>
              <a:rPr lang="en-US" dirty="0"/>
              <a:t>If the first finding was about workers staying put, this finding is about what that staying is costing them financially — and what it means for a plan sponsor.</a:t>
            </a:r>
          </a:p>
          <a:p>
            <a:r>
              <a:rPr lang="en-US" dirty="0"/>
              <a:t>On average, workers expect to retire four years later than they'd like to. For Gen Z, that gap is five years. For low-income workers, it's six.</a:t>
            </a:r>
          </a:p>
          <a:p>
            <a:r>
              <a:rPr lang="en-US" dirty="0"/>
              <a:t>The top two reasons are rising living costs, cited by 47%, and healthcare expenses, cited by 41%. Only 20% say they're delaying because they enjoy their work. This is not a lifestyle choice. It is an economic necessity.</a:t>
            </a:r>
          </a:p>
          <a:p>
            <a:r>
              <a:rPr lang="en-US" dirty="0"/>
              <a:t>Here's where it gets really concerning for plan sponsors: workers aren't just delaying retirement — they're actively eroding the savings they do have. Nearly half — 47% — have taken loans from a retirement account or accessed hardship withdrawals. Thirty percent have reduced their retirement contributions due to rising costs. And 71% believe inflation will erode the retirement benefits they've already built up. </a:t>
            </a:r>
          </a:p>
          <a:p>
            <a:r>
              <a:rPr lang="en-US" dirty="0"/>
              <a:t>Plan sponsors have a real role to play here. Offering digital planning tools, direct retirement consultations, educational resources on Social Security and Medicare, and support for employees navigating reforms like the Secure 2.0 Act can meaningfully move the needle. So can conducting demographic audits of your retirement plan participation to identify contribution gaps before they become crises.</a:t>
            </a:r>
          </a:p>
          <a:p>
            <a:r>
              <a:rPr lang="en-US" dirty="0"/>
              <a:t>Put simply: workers who are forced to raid retirement savings just to cover today's expenses become what we call "reluctant retirees" — and that creates real workforce management inefficiencies, increased costs, and administrative burdens for employers. A stronger retirement benefit built on resilient, income-focused investments can help break that cycle before it starts, turning retirement planning from a liability into a business imperative.</a:t>
            </a:r>
          </a:p>
          <a:p>
            <a:r>
              <a:rPr lang="en-US" dirty="0"/>
              <a:t>Now, even among workers who aren't yet in financial crisis, there's a troubling disconnect when it comes to how they engage with their benefits. Let's talk about that next.</a:t>
            </a:r>
          </a:p>
        </p:txBody>
      </p:sp>
    </p:spTree>
    <p:extLst>
      <p:ext uri="{BB962C8B-B14F-4D97-AF65-F5344CB8AC3E}">
        <p14:creationId xmlns:p14="http://schemas.microsoft.com/office/powerpoint/2010/main" val="505459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FB5B6-8DB3-5D83-C4E1-76B77F1DE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54EE10-EE8E-5F57-8362-D2671CD6962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7C16A4D-6576-6DFF-29A3-325C755B22CA}"/>
              </a:ext>
            </a:extLst>
          </p:cNvPr>
          <p:cNvSpPr>
            <a:spLocks noGrp="1"/>
          </p:cNvSpPr>
          <p:nvPr>
            <p:ph type="body" idx="1"/>
          </p:nvPr>
        </p:nvSpPr>
        <p:spPr/>
        <p:txBody>
          <a:bodyPr/>
          <a:lstStyle/>
          <a:p>
            <a:r>
              <a:rPr lang="en-US" dirty="0"/>
              <a:t>This might be the most counterintuitive finding in the entire report — and in many ways, it's the one with the most immediate implications for plan sponsors.</a:t>
            </a:r>
          </a:p>
          <a:p>
            <a:r>
              <a:rPr lang="en-US" dirty="0"/>
              <a:t>Seventy-two percent of workers say they understand their benefits and feel confident making choices. Yet 61% have later regretted a benefits decision due to a lack of information or support. Those two numbers simply should not coexist. And yet they do, consistently, across income levels, seniority, and industries.</a:t>
            </a:r>
          </a:p>
          <a:p>
            <a:r>
              <a:rPr lang="en-US" dirty="0"/>
              <a:t>What's driving this paradox? Complexity and inertia. Roughly 63% of workers make their initial retirement choices and rarely review or change them. Seventy percent find retirement planning overly complicated or time-consuming. Workers are defaulting to familiar options, not because those options are right for them, but because the process of evaluating alternatives feels like too much.</a:t>
            </a:r>
          </a:p>
          <a:p>
            <a:r>
              <a:rPr lang="en-US" dirty="0"/>
              <a:t>And in a finding that should give everyone in this room pause, financial services professionals — people who work in finance every day — felt less equipped to navigate their own benefits than workers in any other industry. Complexity is not a literacy problem. It is a design problem.</a:t>
            </a:r>
          </a:p>
          <a:p>
            <a:r>
              <a:rPr lang="en-US" dirty="0"/>
              <a:t>There's also a striking irony worth calling out: when workers were asked what personalization features would help them most, their top answers were a dashboard that automatically updates as their circumstances change (38%), real-time cost estimates (36%), and guided support during major life transitions like having a child, caring for a parent, or approaching retirement (31%). </a:t>
            </a:r>
          </a:p>
          <a:p>
            <a:r>
              <a:rPr lang="en-US" dirty="0"/>
              <a:t>The downstream consequence for plan sponsors is significant: when employees lack the support to make confident benefits decisions, they default into choices rather than actively planning — and a disengaged workforce is far less likely to retire on time, creating the very workforce planning challenges and costs that plan sponsors are trying to avoid. Nuveen is focused on solving exactly this problem — building a tailored digital participant experience that guides employees from the day they start saving through retirement and beyond, backed by over a century of participant insights.</a:t>
            </a:r>
          </a:p>
        </p:txBody>
      </p:sp>
    </p:spTree>
    <p:extLst>
      <p:ext uri="{BB962C8B-B14F-4D97-AF65-F5344CB8AC3E}">
        <p14:creationId xmlns:p14="http://schemas.microsoft.com/office/powerpoint/2010/main" val="1341426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7645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a:extLst>
            <a:ext uri="{FF2B5EF4-FFF2-40B4-BE49-F238E27FC236}">
              <a16:creationId xmlns:a16="http://schemas.microsoft.com/office/drawing/2014/main" id="{C5F7D18A-35DE-1FBD-4BBC-72095CEFEE93}"/>
            </a:ext>
          </a:extLst>
        </p:cNvPr>
        <p:cNvGrpSpPr/>
        <p:nvPr/>
      </p:nvGrpSpPr>
      <p:grpSpPr>
        <a:xfrm>
          <a:off x="0" y="0"/>
          <a:ext cx="0" cy="0"/>
          <a:chOff x="0" y="0"/>
          <a:chExt cx="0" cy="0"/>
        </a:xfrm>
      </p:grpSpPr>
      <p:sp>
        <p:nvSpPr>
          <p:cNvPr id="475" name="Google Shape;475;g3963907b4f5_5_0:notes">
            <a:extLst>
              <a:ext uri="{FF2B5EF4-FFF2-40B4-BE49-F238E27FC236}">
                <a16:creationId xmlns:a16="http://schemas.microsoft.com/office/drawing/2014/main" id="{9CA2B9B7-D9AE-5B10-C12B-616666D7C87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6" name="Google Shape;476;g3963907b4f5_5_0:notes">
            <a:extLst>
              <a:ext uri="{FF2B5EF4-FFF2-40B4-BE49-F238E27FC236}">
                <a16:creationId xmlns:a16="http://schemas.microsoft.com/office/drawing/2014/main" id="{1307336E-9E5D-F4EE-1D5D-E97839350AD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3740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p:cSld name="TITLE_AND_BODY_3_1_2_2">
    <p:bg>
      <p:bgPr>
        <a:solidFill>
          <a:srgbClr val="E3120B"/>
        </a:solidFill>
        <a:effectLst/>
      </p:bgPr>
    </p:bg>
    <p:spTree>
      <p:nvGrpSpPr>
        <p:cNvPr id="1" name="Shape 50"/>
        <p:cNvGrpSpPr/>
        <p:nvPr/>
      </p:nvGrpSpPr>
      <p:grpSpPr>
        <a:xfrm>
          <a:off x="0" y="0"/>
          <a:ext cx="0" cy="0"/>
          <a:chOff x="0" y="0"/>
          <a:chExt cx="0" cy="0"/>
        </a:xfrm>
      </p:grpSpPr>
      <p:pic>
        <p:nvPicPr>
          <p:cNvPr id="51" name="Google Shape;51;p13"/>
          <p:cNvPicPr preferRelativeResize="0"/>
          <p:nvPr/>
        </p:nvPicPr>
        <p:blipFill rotWithShape="1">
          <a:blip r:embed="rId2">
            <a:alphaModFix/>
          </a:blip>
          <a:srcRect/>
          <a:stretch/>
        </p:blipFill>
        <p:spPr>
          <a:xfrm>
            <a:off x="8397233" y="4550625"/>
            <a:ext cx="753976" cy="377001"/>
          </a:xfrm>
          <a:prstGeom prst="rect">
            <a:avLst/>
          </a:prstGeom>
          <a:noFill/>
          <a:ln>
            <a:noFill/>
          </a:ln>
        </p:spPr>
      </p:pic>
      <p:sp>
        <p:nvSpPr>
          <p:cNvPr id="52" name="Google Shape;52;p13"/>
          <p:cNvSpPr txBox="1">
            <a:spLocks noGrp="1"/>
          </p:cNvSpPr>
          <p:nvPr>
            <p:ph type="title"/>
          </p:nvPr>
        </p:nvSpPr>
        <p:spPr>
          <a:xfrm>
            <a:off x="188350" y="2157137"/>
            <a:ext cx="4752600" cy="52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lt1"/>
              </a:buClr>
              <a:buSzPts val="3200"/>
              <a:buNone/>
              <a:defRPr sz="3200">
                <a:solidFill>
                  <a:schemeClr val="lt1"/>
                </a:solidFill>
              </a:defRPr>
            </a:lvl1pPr>
            <a:lvl2pPr lvl="1" algn="ctr" rtl="0">
              <a:lnSpc>
                <a:spcPct val="100000"/>
              </a:lnSpc>
              <a:spcBef>
                <a:spcPts val="0"/>
              </a:spcBef>
              <a:spcAft>
                <a:spcPts val="0"/>
              </a:spcAft>
              <a:buClr>
                <a:schemeClr val="lt1"/>
              </a:buClr>
              <a:buSzPts val="3600"/>
              <a:buNone/>
              <a:defRPr sz="3600">
                <a:solidFill>
                  <a:schemeClr val="lt1"/>
                </a:solidFill>
              </a:defRPr>
            </a:lvl2pPr>
            <a:lvl3pPr lvl="2" algn="ctr" rtl="0">
              <a:lnSpc>
                <a:spcPct val="100000"/>
              </a:lnSpc>
              <a:spcBef>
                <a:spcPts val="0"/>
              </a:spcBef>
              <a:spcAft>
                <a:spcPts val="0"/>
              </a:spcAft>
              <a:buClr>
                <a:schemeClr val="lt1"/>
              </a:buClr>
              <a:buSzPts val="3600"/>
              <a:buNone/>
              <a:defRPr sz="3600">
                <a:solidFill>
                  <a:schemeClr val="lt1"/>
                </a:solidFill>
              </a:defRPr>
            </a:lvl3pPr>
            <a:lvl4pPr lvl="3" algn="ctr" rtl="0">
              <a:lnSpc>
                <a:spcPct val="100000"/>
              </a:lnSpc>
              <a:spcBef>
                <a:spcPts val="0"/>
              </a:spcBef>
              <a:spcAft>
                <a:spcPts val="0"/>
              </a:spcAft>
              <a:buClr>
                <a:schemeClr val="lt1"/>
              </a:buClr>
              <a:buSzPts val="3600"/>
              <a:buNone/>
              <a:defRPr sz="3600">
                <a:solidFill>
                  <a:schemeClr val="lt1"/>
                </a:solidFill>
              </a:defRPr>
            </a:lvl4pPr>
            <a:lvl5pPr lvl="4" algn="ctr" rtl="0">
              <a:lnSpc>
                <a:spcPct val="100000"/>
              </a:lnSpc>
              <a:spcBef>
                <a:spcPts val="0"/>
              </a:spcBef>
              <a:spcAft>
                <a:spcPts val="0"/>
              </a:spcAft>
              <a:buClr>
                <a:schemeClr val="lt1"/>
              </a:buClr>
              <a:buSzPts val="3600"/>
              <a:buNone/>
              <a:defRPr sz="3600">
                <a:solidFill>
                  <a:schemeClr val="lt1"/>
                </a:solidFill>
              </a:defRPr>
            </a:lvl5pPr>
            <a:lvl6pPr lvl="5" algn="ctr" rtl="0">
              <a:lnSpc>
                <a:spcPct val="100000"/>
              </a:lnSpc>
              <a:spcBef>
                <a:spcPts val="0"/>
              </a:spcBef>
              <a:spcAft>
                <a:spcPts val="0"/>
              </a:spcAft>
              <a:buClr>
                <a:schemeClr val="lt1"/>
              </a:buClr>
              <a:buSzPts val="3600"/>
              <a:buNone/>
              <a:defRPr sz="3600">
                <a:solidFill>
                  <a:schemeClr val="lt1"/>
                </a:solidFill>
              </a:defRPr>
            </a:lvl6pPr>
            <a:lvl7pPr lvl="6" algn="ctr" rtl="0">
              <a:lnSpc>
                <a:spcPct val="100000"/>
              </a:lnSpc>
              <a:spcBef>
                <a:spcPts val="0"/>
              </a:spcBef>
              <a:spcAft>
                <a:spcPts val="0"/>
              </a:spcAft>
              <a:buClr>
                <a:schemeClr val="lt1"/>
              </a:buClr>
              <a:buSzPts val="3600"/>
              <a:buNone/>
              <a:defRPr sz="3600">
                <a:solidFill>
                  <a:schemeClr val="lt1"/>
                </a:solidFill>
              </a:defRPr>
            </a:lvl7pPr>
            <a:lvl8pPr lvl="7" algn="ctr" rtl="0">
              <a:lnSpc>
                <a:spcPct val="100000"/>
              </a:lnSpc>
              <a:spcBef>
                <a:spcPts val="0"/>
              </a:spcBef>
              <a:spcAft>
                <a:spcPts val="0"/>
              </a:spcAft>
              <a:buClr>
                <a:schemeClr val="lt1"/>
              </a:buClr>
              <a:buSzPts val="3600"/>
              <a:buNone/>
              <a:defRPr sz="3600">
                <a:solidFill>
                  <a:schemeClr val="lt1"/>
                </a:solidFill>
              </a:defRPr>
            </a:lvl8pPr>
            <a:lvl9pPr lvl="8" algn="ctr" rtl="0">
              <a:lnSpc>
                <a:spcPct val="100000"/>
              </a:lnSpc>
              <a:spcBef>
                <a:spcPts val="0"/>
              </a:spcBef>
              <a:spcAft>
                <a:spcPts val="0"/>
              </a:spcAft>
              <a:buClr>
                <a:schemeClr val="lt1"/>
              </a:buClr>
              <a:buSzPts val="3600"/>
              <a:buNone/>
              <a:defRPr sz="3600">
                <a:solidFill>
                  <a:schemeClr val="lt1"/>
                </a:solidFill>
              </a:defRPr>
            </a:lvl9pPr>
          </a:lstStyle>
          <a:p>
            <a:endParaRPr/>
          </a:p>
        </p:txBody>
      </p:sp>
      <p:sp>
        <p:nvSpPr>
          <p:cNvPr id="53" name="Google Shape;53;p13"/>
          <p:cNvSpPr txBox="1"/>
          <p:nvPr/>
        </p:nvSpPr>
        <p:spPr>
          <a:xfrm>
            <a:off x="183979" y="4633075"/>
            <a:ext cx="256500" cy="393600"/>
          </a:xfrm>
          <a:prstGeom prst="rect">
            <a:avLst/>
          </a:prstGeom>
          <a:noFill/>
          <a:ln>
            <a:noFill/>
          </a:ln>
        </p:spPr>
        <p:txBody>
          <a:bodyPr spcFirstLastPara="1" wrap="square" lIns="91425" tIns="91425" rIns="91425" bIns="91425" anchor="ctr" anchorCtr="0">
            <a:normAutofit/>
          </a:bodyPr>
          <a:lstStyle/>
          <a:p>
            <a:pPr marL="0" marR="0" lvl="0" indent="0" algn="l" rtl="0">
              <a:lnSpc>
                <a:spcPct val="100000"/>
              </a:lnSpc>
              <a:spcBef>
                <a:spcPts val="0"/>
              </a:spcBef>
              <a:spcAft>
                <a:spcPts val="0"/>
              </a:spcAft>
              <a:buClr>
                <a:srgbClr val="000000"/>
              </a:buClr>
              <a:buSzPts val="500"/>
              <a:buFont typeface="Arial"/>
              <a:buNone/>
            </a:pPr>
            <a:fld id="{00000000-1234-1234-1234-123412341234}" type="slidenum">
              <a:rPr lang="en-GB" sz="500" b="0" i="0" u="none" strike="noStrike" cap="none">
                <a:solidFill>
                  <a:schemeClr val="lt1"/>
                </a:solidFill>
                <a:latin typeface="Inter"/>
                <a:ea typeface="Inter"/>
                <a:cs typeface="Inter"/>
                <a:sym typeface="Inter"/>
              </a:rPr>
              <a:t>‹#›</a:t>
            </a:fld>
            <a:endParaRPr sz="500" b="0" i="0" u="none" strike="noStrike" cap="none">
              <a:solidFill>
                <a:schemeClr val="lt1"/>
              </a:solidFill>
              <a:latin typeface="Inter"/>
              <a:ea typeface="Inter"/>
              <a:cs typeface="Inter"/>
              <a:sym typeface="Inter"/>
            </a:endParaRPr>
          </a:p>
        </p:txBody>
      </p:sp>
      <p:sp>
        <p:nvSpPr>
          <p:cNvPr id="54" name="Google Shape;54;p13"/>
          <p:cNvSpPr txBox="1">
            <a:spLocks noGrp="1"/>
          </p:cNvSpPr>
          <p:nvPr>
            <p:ph type="title" idx="2"/>
          </p:nvPr>
        </p:nvSpPr>
        <p:spPr>
          <a:xfrm>
            <a:off x="188350" y="2571762"/>
            <a:ext cx="4752600" cy="52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lt1"/>
              </a:buClr>
              <a:buSzPts val="1200"/>
              <a:buFont typeface="Inter"/>
              <a:buNone/>
              <a:defRPr sz="1200" b="0">
                <a:solidFill>
                  <a:schemeClr val="lt1"/>
                </a:solidFill>
                <a:latin typeface="Inter"/>
                <a:ea typeface="Inter"/>
                <a:cs typeface="Inter"/>
                <a:sym typeface="Inter"/>
              </a:defRPr>
            </a:lvl1pPr>
            <a:lvl2pPr lvl="1" algn="ctr" rtl="0">
              <a:lnSpc>
                <a:spcPct val="100000"/>
              </a:lnSpc>
              <a:spcBef>
                <a:spcPts val="0"/>
              </a:spcBef>
              <a:spcAft>
                <a:spcPts val="0"/>
              </a:spcAft>
              <a:buClr>
                <a:schemeClr val="lt1"/>
              </a:buClr>
              <a:buSzPts val="1200"/>
              <a:buFont typeface="Inter"/>
              <a:buNone/>
              <a:defRPr sz="1200">
                <a:solidFill>
                  <a:schemeClr val="lt1"/>
                </a:solidFill>
                <a:latin typeface="Inter"/>
                <a:ea typeface="Inter"/>
                <a:cs typeface="Inter"/>
                <a:sym typeface="Inter"/>
              </a:defRPr>
            </a:lvl2pPr>
            <a:lvl3pPr lvl="2" algn="ctr" rtl="0">
              <a:lnSpc>
                <a:spcPct val="100000"/>
              </a:lnSpc>
              <a:spcBef>
                <a:spcPts val="0"/>
              </a:spcBef>
              <a:spcAft>
                <a:spcPts val="0"/>
              </a:spcAft>
              <a:buClr>
                <a:schemeClr val="lt1"/>
              </a:buClr>
              <a:buSzPts val="1200"/>
              <a:buFont typeface="Inter"/>
              <a:buNone/>
              <a:defRPr sz="1200">
                <a:solidFill>
                  <a:schemeClr val="lt1"/>
                </a:solidFill>
                <a:latin typeface="Inter"/>
                <a:ea typeface="Inter"/>
                <a:cs typeface="Inter"/>
                <a:sym typeface="Inter"/>
              </a:defRPr>
            </a:lvl3pPr>
            <a:lvl4pPr lvl="3" algn="ctr" rtl="0">
              <a:lnSpc>
                <a:spcPct val="100000"/>
              </a:lnSpc>
              <a:spcBef>
                <a:spcPts val="0"/>
              </a:spcBef>
              <a:spcAft>
                <a:spcPts val="0"/>
              </a:spcAft>
              <a:buClr>
                <a:schemeClr val="lt1"/>
              </a:buClr>
              <a:buSzPts val="1200"/>
              <a:buFont typeface="Inter"/>
              <a:buNone/>
              <a:defRPr sz="1200">
                <a:solidFill>
                  <a:schemeClr val="lt1"/>
                </a:solidFill>
                <a:latin typeface="Inter"/>
                <a:ea typeface="Inter"/>
                <a:cs typeface="Inter"/>
                <a:sym typeface="Inter"/>
              </a:defRPr>
            </a:lvl4pPr>
            <a:lvl5pPr lvl="4" algn="ctr" rtl="0">
              <a:lnSpc>
                <a:spcPct val="100000"/>
              </a:lnSpc>
              <a:spcBef>
                <a:spcPts val="0"/>
              </a:spcBef>
              <a:spcAft>
                <a:spcPts val="0"/>
              </a:spcAft>
              <a:buClr>
                <a:schemeClr val="lt1"/>
              </a:buClr>
              <a:buSzPts val="1200"/>
              <a:buFont typeface="Inter"/>
              <a:buNone/>
              <a:defRPr sz="1200">
                <a:solidFill>
                  <a:schemeClr val="lt1"/>
                </a:solidFill>
                <a:latin typeface="Inter"/>
                <a:ea typeface="Inter"/>
                <a:cs typeface="Inter"/>
                <a:sym typeface="Inter"/>
              </a:defRPr>
            </a:lvl5pPr>
            <a:lvl6pPr lvl="5" algn="ctr" rtl="0">
              <a:lnSpc>
                <a:spcPct val="100000"/>
              </a:lnSpc>
              <a:spcBef>
                <a:spcPts val="0"/>
              </a:spcBef>
              <a:spcAft>
                <a:spcPts val="0"/>
              </a:spcAft>
              <a:buClr>
                <a:schemeClr val="lt1"/>
              </a:buClr>
              <a:buSzPts val="1200"/>
              <a:buFont typeface="Inter"/>
              <a:buNone/>
              <a:defRPr sz="1200">
                <a:solidFill>
                  <a:schemeClr val="lt1"/>
                </a:solidFill>
                <a:latin typeface="Inter"/>
                <a:ea typeface="Inter"/>
                <a:cs typeface="Inter"/>
                <a:sym typeface="Inter"/>
              </a:defRPr>
            </a:lvl6pPr>
            <a:lvl7pPr lvl="6" algn="ctr" rtl="0">
              <a:lnSpc>
                <a:spcPct val="100000"/>
              </a:lnSpc>
              <a:spcBef>
                <a:spcPts val="0"/>
              </a:spcBef>
              <a:spcAft>
                <a:spcPts val="0"/>
              </a:spcAft>
              <a:buClr>
                <a:schemeClr val="lt1"/>
              </a:buClr>
              <a:buSzPts val="1200"/>
              <a:buFont typeface="Inter"/>
              <a:buNone/>
              <a:defRPr sz="1200">
                <a:solidFill>
                  <a:schemeClr val="lt1"/>
                </a:solidFill>
                <a:latin typeface="Inter"/>
                <a:ea typeface="Inter"/>
                <a:cs typeface="Inter"/>
                <a:sym typeface="Inter"/>
              </a:defRPr>
            </a:lvl7pPr>
            <a:lvl8pPr lvl="7" algn="ctr" rtl="0">
              <a:lnSpc>
                <a:spcPct val="100000"/>
              </a:lnSpc>
              <a:spcBef>
                <a:spcPts val="0"/>
              </a:spcBef>
              <a:spcAft>
                <a:spcPts val="0"/>
              </a:spcAft>
              <a:buClr>
                <a:schemeClr val="lt1"/>
              </a:buClr>
              <a:buSzPts val="1200"/>
              <a:buFont typeface="Inter"/>
              <a:buNone/>
              <a:defRPr sz="1200">
                <a:solidFill>
                  <a:schemeClr val="lt1"/>
                </a:solidFill>
                <a:latin typeface="Inter"/>
                <a:ea typeface="Inter"/>
                <a:cs typeface="Inter"/>
                <a:sym typeface="Inter"/>
              </a:defRPr>
            </a:lvl8pPr>
            <a:lvl9pPr lvl="8" algn="ctr" rtl="0">
              <a:lnSpc>
                <a:spcPct val="100000"/>
              </a:lnSpc>
              <a:spcBef>
                <a:spcPts val="0"/>
              </a:spcBef>
              <a:spcAft>
                <a:spcPts val="0"/>
              </a:spcAft>
              <a:buClr>
                <a:schemeClr val="lt1"/>
              </a:buClr>
              <a:buSzPts val="1200"/>
              <a:buFont typeface="Inter"/>
              <a:buNone/>
              <a:defRPr sz="1200">
                <a:solidFill>
                  <a:schemeClr val="lt1"/>
                </a:solidFill>
                <a:latin typeface="Inter"/>
                <a:ea typeface="Inter"/>
                <a:cs typeface="Inter"/>
                <a:sym typeface="Inter"/>
              </a:defRPr>
            </a:lvl9pPr>
          </a:lstStyle>
          <a:p>
            <a:endParaRPr/>
          </a:p>
        </p:txBody>
      </p:sp>
    </p:spTree>
  </p:cSld>
  <p:clrMapOvr>
    <a:masterClrMapping/>
  </p:clrMapOvr>
  <p:extLst>
    <p:ext uri="{DCECCB84-F9BA-43D5-87BE-67443E8EF086}">
      <p15:sldGuideLst xmlns:p15="http://schemas.microsoft.com/office/powerpoint/2012/main">
        <p15:guide id="1" pos="2880">
          <p15:clr>
            <a:srgbClr val="FA7B17"/>
          </p15:clr>
        </p15:guide>
        <p15:guide id="2" orient="horz" pos="1620">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itle Slide">
    <p:bg>
      <p:bgPr>
        <a:solidFill>
          <a:schemeClr val="tx2"/>
        </a:solidFill>
        <a:effectLst/>
      </p:bgPr>
    </p:bg>
    <p:spTree>
      <p:nvGrpSpPr>
        <p:cNvPr id="1" name=""/>
        <p:cNvGrpSpPr/>
        <p:nvPr/>
      </p:nvGrpSpPr>
      <p:grpSpPr>
        <a:xfrm>
          <a:off x="0" y="0"/>
          <a:ext cx="0" cy="0"/>
          <a:chOff x="0" y="0"/>
          <a:chExt cx="0" cy="0"/>
        </a:xfrm>
      </p:grpSpPr>
      <p:sp>
        <p:nvSpPr>
          <p:cNvPr id="7" name="Rectangle: Single Corner Rounded 2">
            <a:extLst>
              <a:ext uri="{FF2B5EF4-FFF2-40B4-BE49-F238E27FC236}">
                <a16:creationId xmlns:a16="http://schemas.microsoft.com/office/drawing/2014/main" id="{7E57F07E-3987-2FD6-221D-5C23F6659CD3}"/>
              </a:ext>
            </a:extLst>
          </p:cNvPr>
          <p:cNvSpPr/>
          <p:nvPr/>
        </p:nvSpPr>
        <p:spPr>
          <a:xfrm>
            <a:off x="1" y="493693"/>
            <a:ext cx="6678215" cy="4130694"/>
          </a:xfrm>
          <a:prstGeom prst="round1Rect">
            <a:avLst>
              <a:gd name="adj" fmla="val 21539"/>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3" name="Text Placeholder 7">
            <a:extLst>
              <a:ext uri="{FF2B5EF4-FFF2-40B4-BE49-F238E27FC236}">
                <a16:creationId xmlns:a16="http://schemas.microsoft.com/office/drawing/2014/main" id="{4BB60EA2-4710-F21F-C742-DA28CD7225EB}"/>
              </a:ext>
            </a:extLst>
          </p:cNvPr>
          <p:cNvSpPr>
            <a:spLocks noGrp="1"/>
          </p:cNvSpPr>
          <p:nvPr>
            <p:ph type="body" sz="quarter" idx="15" hasCustomPrompt="1"/>
          </p:nvPr>
        </p:nvSpPr>
        <p:spPr>
          <a:xfrm>
            <a:off x="274320" y="2543911"/>
            <a:ext cx="5483118" cy="397886"/>
          </a:xfrm>
          <a:prstGeom prst="rect">
            <a:avLst/>
          </a:prstGeom>
        </p:spPr>
        <p:txBody>
          <a:bodyPr lIns="0" tIns="0" rIns="0" bIns="0" anchor="t">
            <a:noAutofit/>
          </a:bodyPr>
          <a:lstStyle>
            <a:lvl1pPr marL="0" indent="0" algn="l">
              <a:lnSpc>
                <a:spcPct val="100000"/>
              </a:lnSpc>
              <a:spcAft>
                <a:spcPts val="0"/>
              </a:spcAft>
              <a:buNone/>
              <a:defRPr sz="1200" b="1">
                <a:solidFill>
                  <a:schemeClr val="tx2"/>
                </a:solidFill>
                <a:latin typeface="+mn-lt"/>
              </a:defRPr>
            </a:lvl1pPr>
            <a:lvl2pPr>
              <a:defRPr sz="680"/>
            </a:lvl2pPr>
            <a:lvl3pPr>
              <a:defRPr sz="680"/>
            </a:lvl3pPr>
            <a:lvl4pPr>
              <a:defRPr sz="680"/>
            </a:lvl4pPr>
            <a:lvl5pPr>
              <a:defRPr sz="680"/>
            </a:lvl5pPr>
          </a:lstStyle>
          <a:p>
            <a:pPr lvl="0"/>
            <a:r>
              <a:rPr lang="en-US" dirty="0"/>
              <a:t>Click to edit subtitle</a:t>
            </a:r>
          </a:p>
        </p:txBody>
      </p:sp>
      <p:sp>
        <p:nvSpPr>
          <p:cNvPr id="4" name="Title 2">
            <a:extLst>
              <a:ext uri="{FF2B5EF4-FFF2-40B4-BE49-F238E27FC236}">
                <a16:creationId xmlns:a16="http://schemas.microsoft.com/office/drawing/2014/main" id="{E77F6FEA-83D6-198C-5663-3322147DFF7B}"/>
              </a:ext>
            </a:extLst>
          </p:cNvPr>
          <p:cNvSpPr>
            <a:spLocks noGrp="1"/>
          </p:cNvSpPr>
          <p:nvPr>
            <p:ph type="title" hasCustomPrompt="1"/>
          </p:nvPr>
        </p:nvSpPr>
        <p:spPr>
          <a:xfrm>
            <a:off x="274320" y="1374402"/>
            <a:ext cx="5483118" cy="1046139"/>
          </a:xfrm>
        </p:spPr>
        <p:txBody>
          <a:bodyPr anchor="b"/>
          <a:lstStyle>
            <a:lvl1pPr>
              <a:defRPr>
                <a:solidFill>
                  <a:schemeClr val="tx2"/>
                </a:solidFill>
              </a:defRPr>
            </a:lvl1pPr>
          </a:lstStyle>
          <a:p>
            <a:r>
              <a:rPr lang="en-US" dirty="0"/>
              <a:t>Click to Edit Master Title Style</a:t>
            </a:r>
          </a:p>
        </p:txBody>
      </p:sp>
      <p:sp>
        <p:nvSpPr>
          <p:cNvPr id="6" name="Text Placeholder 4">
            <a:extLst>
              <a:ext uri="{FF2B5EF4-FFF2-40B4-BE49-F238E27FC236}">
                <a16:creationId xmlns:a16="http://schemas.microsoft.com/office/drawing/2014/main" id="{DF0FCAB2-06CC-3056-49B7-BD1AB36F9341}"/>
              </a:ext>
            </a:extLst>
          </p:cNvPr>
          <p:cNvSpPr>
            <a:spLocks noGrp="1"/>
          </p:cNvSpPr>
          <p:nvPr>
            <p:ph type="body" sz="quarter" idx="14" hasCustomPrompt="1"/>
          </p:nvPr>
        </p:nvSpPr>
        <p:spPr>
          <a:xfrm>
            <a:off x="274320" y="3188473"/>
            <a:ext cx="4211955" cy="168341"/>
          </a:xfrm>
          <a:prstGeom prst="rect">
            <a:avLst/>
          </a:prstGeom>
        </p:spPr>
        <p:txBody>
          <a:bodyPr lIns="0" tIns="0" rIns="0" bIns="0" anchor="b">
            <a:noAutofit/>
          </a:bodyPr>
          <a:lstStyle>
            <a:lvl1pPr marL="0" indent="0">
              <a:lnSpc>
                <a:spcPct val="100000"/>
              </a:lnSpc>
              <a:spcAft>
                <a:spcPts val="0"/>
              </a:spcAft>
              <a:buNone/>
              <a:defRPr sz="750" b="1">
                <a:solidFill>
                  <a:schemeClr val="tx2"/>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v.1</a:t>
            </a:r>
          </a:p>
        </p:txBody>
      </p:sp>
      <p:sp>
        <p:nvSpPr>
          <p:cNvPr id="14" name="Text Placeholder 16">
            <a:extLst>
              <a:ext uri="{FF2B5EF4-FFF2-40B4-BE49-F238E27FC236}">
                <a16:creationId xmlns:a16="http://schemas.microsoft.com/office/drawing/2014/main" id="{CE3593FC-D994-6033-9373-D07E49251E9D}"/>
              </a:ext>
            </a:extLst>
          </p:cNvPr>
          <p:cNvSpPr>
            <a:spLocks noGrp="1"/>
          </p:cNvSpPr>
          <p:nvPr>
            <p:ph type="body" sz="quarter" idx="19" hasCustomPrompt="1"/>
          </p:nvPr>
        </p:nvSpPr>
        <p:spPr>
          <a:xfrm>
            <a:off x="274320" y="3509519"/>
            <a:ext cx="4211955" cy="635402"/>
          </a:xfrm>
          <a:prstGeom prst="rect">
            <a:avLst/>
          </a:prstGeom>
        </p:spPr>
        <p:txBody>
          <a:bodyPr lIns="0" tIns="0" rIns="0" bIns="0" anchor="t">
            <a:noAutofit/>
          </a:bodyPr>
          <a:lstStyle>
            <a:lvl1pPr marL="0" marR="0" indent="0" algn="l" defTabSz="685800" rtl="0" eaLnBrk="1" fontAlgn="auto" latinLnBrk="0" hangingPunct="1">
              <a:lnSpc>
                <a:spcPct val="100000"/>
              </a:lnSpc>
              <a:spcBef>
                <a:spcPts val="0"/>
              </a:spcBef>
              <a:spcAft>
                <a:spcPts val="0"/>
              </a:spcAft>
              <a:buClrTx/>
              <a:buSzTx/>
              <a:buFontTx/>
              <a:buNone/>
              <a:tabLst/>
              <a:defRPr sz="900" b="0">
                <a:solidFill>
                  <a:schemeClr val="tx2"/>
                </a:solidFill>
                <a:latin typeface="+mn-lt"/>
              </a:defRPr>
            </a:lvl1pPr>
            <a:lvl2pPr>
              <a:defRPr sz="680"/>
            </a:lvl2pPr>
            <a:lvl3pPr>
              <a:defRPr sz="680"/>
            </a:lvl3pPr>
            <a:lvl4pPr>
              <a:defRPr sz="680"/>
            </a:lvl4pPr>
            <a:lvl5pPr>
              <a:defRPr sz="680"/>
            </a:lvl5p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Click to edit presenter name</a:t>
            </a:r>
            <a:br>
              <a:rPr lang="en-US" dirty="0"/>
            </a:br>
            <a:endParaRPr lang="en-US" dirty="0"/>
          </a:p>
        </p:txBody>
      </p:sp>
      <p:cxnSp>
        <p:nvCxnSpPr>
          <p:cNvPr id="18" name="Straight Connector 17">
            <a:extLst>
              <a:ext uri="{FF2B5EF4-FFF2-40B4-BE49-F238E27FC236}">
                <a16:creationId xmlns:a16="http://schemas.microsoft.com/office/drawing/2014/main" id="{0DA89A9C-E7CA-BEC8-4708-1A4C49914A3F}"/>
              </a:ext>
            </a:extLst>
          </p:cNvPr>
          <p:cNvCxnSpPr>
            <a:cxnSpLocks/>
          </p:cNvCxnSpPr>
          <p:nvPr/>
        </p:nvCxnSpPr>
        <p:spPr>
          <a:xfrm>
            <a:off x="274320" y="3426940"/>
            <a:ext cx="1009458"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9" name="Text Placeholder 4">
            <a:extLst>
              <a:ext uri="{FF2B5EF4-FFF2-40B4-BE49-F238E27FC236}">
                <a16:creationId xmlns:a16="http://schemas.microsoft.com/office/drawing/2014/main" id="{74754837-1BCA-A07C-3D44-7ED2FF188473}"/>
              </a:ext>
            </a:extLst>
          </p:cNvPr>
          <p:cNvSpPr>
            <a:spLocks noGrp="1"/>
          </p:cNvSpPr>
          <p:nvPr>
            <p:ph type="body" sz="quarter" idx="20" hasCustomPrompt="1"/>
          </p:nvPr>
        </p:nvSpPr>
        <p:spPr>
          <a:xfrm>
            <a:off x="274321" y="4215049"/>
            <a:ext cx="4211954" cy="168341"/>
          </a:xfrm>
          <a:prstGeom prst="rect">
            <a:avLst/>
          </a:prstGeom>
        </p:spPr>
        <p:txBody>
          <a:bodyPr lIns="0" tIns="0" rIns="0" bIns="0" anchor="b">
            <a:noAutofit/>
          </a:bodyPr>
          <a:lstStyle>
            <a:lvl1pPr marL="0" indent="0">
              <a:lnSpc>
                <a:spcPct val="100000"/>
              </a:lnSpc>
              <a:spcAft>
                <a:spcPts val="0"/>
              </a:spcAft>
              <a:buNone/>
              <a:defRPr sz="750" b="1">
                <a:solidFill>
                  <a:schemeClr val="tx2"/>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Click to edit date</a:t>
            </a:r>
          </a:p>
        </p:txBody>
      </p:sp>
      <p:sp>
        <p:nvSpPr>
          <p:cNvPr id="28" name="Text Placeholder 14">
            <a:extLst>
              <a:ext uri="{FF2B5EF4-FFF2-40B4-BE49-F238E27FC236}">
                <a16:creationId xmlns:a16="http://schemas.microsoft.com/office/drawing/2014/main" id="{B3FC6358-140C-109D-1DD6-E0A120D9D5F5}"/>
              </a:ext>
            </a:extLst>
          </p:cNvPr>
          <p:cNvSpPr txBox="1">
            <a:spLocks/>
          </p:cNvSpPr>
          <p:nvPr/>
        </p:nvSpPr>
        <p:spPr>
          <a:xfrm>
            <a:off x="274321" y="4895034"/>
            <a:ext cx="1860470" cy="94295"/>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388619" rtl="0" eaLnBrk="1" fontAlgn="auto" latinLnBrk="0" hangingPunct="1">
              <a:lnSpc>
                <a:spcPct val="100000"/>
              </a:lnSpc>
              <a:spcBef>
                <a:spcPts val="0"/>
              </a:spcBef>
              <a:spcAft>
                <a:spcPts val="0"/>
              </a:spcAft>
              <a:buClrTx/>
              <a:buSzTx/>
              <a:buFont typeface="Arial"/>
              <a:buNone/>
              <a:tabLst/>
              <a:defRPr/>
            </a:pPr>
            <a:r>
              <a:rPr lang="en-US" sz="525" b="1" i="0" dirty="0">
                <a:solidFill>
                  <a:schemeClr val="bg2"/>
                </a:solidFill>
                <a:latin typeface="Arial Narrow" panose="020B0604020202020204" pitchFamily="34" charset="0"/>
                <a:cs typeface="Arial Narrow" panose="020B0604020202020204" pitchFamily="34" charset="0"/>
              </a:rPr>
              <a:t>NOT FDIC INSURED </a:t>
            </a:r>
            <a:r>
              <a:rPr lang="en-US" sz="525" b="1" i="0" baseline="18000" dirty="0">
                <a:solidFill>
                  <a:schemeClr val="bg2"/>
                </a:solidFill>
                <a:latin typeface="Arial Narrow" panose="020B0604020202020204" pitchFamily="34" charset="0"/>
                <a:cs typeface="Arial Narrow" panose="020B0604020202020204" pitchFamily="34" charset="0"/>
              </a:rPr>
              <a:t>|</a:t>
            </a:r>
            <a:r>
              <a:rPr lang="en-US" sz="525" b="1" i="0" dirty="0">
                <a:solidFill>
                  <a:schemeClr val="bg2"/>
                </a:solidFill>
                <a:latin typeface="Arial Narrow" panose="020B0604020202020204" pitchFamily="34" charset="0"/>
                <a:cs typeface="Arial Narrow" panose="020B0604020202020204" pitchFamily="34" charset="0"/>
              </a:rPr>
              <a:t> NO BANK GUARANTEE </a:t>
            </a:r>
            <a:r>
              <a:rPr lang="en-US" sz="525" b="1" i="0" baseline="18000" dirty="0">
                <a:solidFill>
                  <a:schemeClr val="bg2"/>
                </a:solidFill>
                <a:latin typeface="Arial Narrow" panose="020B0604020202020204" pitchFamily="34" charset="0"/>
                <a:cs typeface="Arial Narrow" panose="020B0604020202020204" pitchFamily="34" charset="0"/>
              </a:rPr>
              <a:t>|</a:t>
            </a:r>
            <a:r>
              <a:rPr lang="en-US" sz="525" b="1" i="0" dirty="0">
                <a:solidFill>
                  <a:schemeClr val="bg2"/>
                </a:solidFill>
                <a:latin typeface="Arial Narrow" panose="020B0604020202020204" pitchFamily="34" charset="0"/>
                <a:cs typeface="Arial Narrow" panose="020B0604020202020204" pitchFamily="34" charset="0"/>
              </a:rPr>
              <a:t> MAY LOSE VALUE</a:t>
            </a:r>
          </a:p>
        </p:txBody>
      </p:sp>
      <p:pic>
        <p:nvPicPr>
          <p:cNvPr id="5" name="Graphic 4">
            <a:extLst>
              <a:ext uri="{FF2B5EF4-FFF2-40B4-BE49-F238E27FC236}">
                <a16:creationId xmlns:a16="http://schemas.microsoft.com/office/drawing/2014/main" id="{4E1740EC-30FA-A578-2059-5E9A26A1B6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326857" y="4111972"/>
            <a:ext cx="1066799" cy="283723"/>
          </a:xfrm>
          <a:prstGeom prst="rect">
            <a:avLst/>
          </a:prstGeom>
        </p:spPr>
      </p:pic>
      <p:sp>
        <p:nvSpPr>
          <p:cNvPr id="2" name="Footer Placeholder 14">
            <a:extLst>
              <a:ext uri="{FF2B5EF4-FFF2-40B4-BE49-F238E27FC236}">
                <a16:creationId xmlns:a16="http://schemas.microsoft.com/office/drawing/2014/main" id="{D0BBA065-3593-B8F0-D17C-1C384EBAB4C7}"/>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5"/>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Tree>
    <p:extLst>
      <p:ext uri="{BB962C8B-B14F-4D97-AF65-F5344CB8AC3E}">
        <p14:creationId xmlns:p14="http://schemas.microsoft.com/office/powerpoint/2010/main" val="3368379475"/>
      </p:ext>
    </p:extLst>
  </p:cSld>
  <p:clrMapOvr>
    <a:masterClrMapping/>
  </p:clrMapOvr>
  <p:hf sldNum="0" hdr="0" ftr="0" dt="0"/>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FDDBE05-972C-07D0-5E1F-CAC23832CA9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flipH="1">
            <a:off x="-44793" y="0"/>
            <a:ext cx="9188792" cy="5168696"/>
          </a:xfrm>
          <a:prstGeom prst="rect">
            <a:avLst/>
          </a:prstGeom>
        </p:spPr>
      </p:pic>
      <p:sp>
        <p:nvSpPr>
          <p:cNvPr id="18" name="Rectangle 17">
            <a:extLst>
              <a:ext uri="{FF2B5EF4-FFF2-40B4-BE49-F238E27FC236}">
                <a16:creationId xmlns:a16="http://schemas.microsoft.com/office/drawing/2014/main" id="{642B3176-78BC-B4DB-7EAA-A6BA244C3489}"/>
              </a:ext>
            </a:extLst>
          </p:cNvPr>
          <p:cNvSpPr/>
          <p:nvPr/>
        </p:nvSpPr>
        <p:spPr>
          <a:xfrm>
            <a:off x="-44793" y="2481263"/>
            <a:ext cx="9188792" cy="2687432"/>
          </a:xfrm>
          <a:prstGeom prst="rect">
            <a:avLst/>
          </a:prstGeom>
          <a:gradFill>
            <a:gsLst>
              <a:gs pos="0">
                <a:schemeClr val="tx1">
                  <a:alpha val="0"/>
                  <a:lumMod val="0"/>
                </a:schemeClr>
              </a:gs>
              <a:gs pos="100000">
                <a:schemeClr val="tx1">
                  <a:alpha val="73908"/>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Rectangle: Single Corner Rounded 2">
            <a:extLst>
              <a:ext uri="{FF2B5EF4-FFF2-40B4-BE49-F238E27FC236}">
                <a16:creationId xmlns:a16="http://schemas.microsoft.com/office/drawing/2014/main" id="{0AA78BB7-21C9-A89E-AE7E-07567166110F}"/>
              </a:ext>
            </a:extLst>
          </p:cNvPr>
          <p:cNvSpPr/>
          <p:nvPr/>
        </p:nvSpPr>
        <p:spPr>
          <a:xfrm>
            <a:off x="-44793" y="493693"/>
            <a:ext cx="6723009" cy="4130694"/>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pic>
        <p:nvPicPr>
          <p:cNvPr id="3" name="Graphic 2">
            <a:extLst>
              <a:ext uri="{FF2B5EF4-FFF2-40B4-BE49-F238E27FC236}">
                <a16:creationId xmlns:a16="http://schemas.microsoft.com/office/drawing/2014/main" id="{2555D15C-B410-971C-837A-EB35137FA8D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26857" y="4111972"/>
            <a:ext cx="1066799" cy="283723"/>
          </a:xfrm>
          <a:prstGeom prst="rect">
            <a:avLst/>
          </a:prstGeom>
        </p:spPr>
      </p:pic>
      <p:sp>
        <p:nvSpPr>
          <p:cNvPr id="15" name="Text Placeholder 14">
            <a:extLst>
              <a:ext uri="{FF2B5EF4-FFF2-40B4-BE49-F238E27FC236}">
                <a16:creationId xmlns:a16="http://schemas.microsoft.com/office/drawing/2014/main" id="{B9A181BC-389F-3C66-99C3-3FD97E385325}"/>
              </a:ext>
            </a:extLst>
          </p:cNvPr>
          <p:cNvSpPr txBox="1">
            <a:spLocks/>
          </p:cNvSpPr>
          <p:nvPr/>
        </p:nvSpPr>
        <p:spPr>
          <a:xfrm>
            <a:off x="274321" y="4895034"/>
            <a:ext cx="1860470" cy="94295"/>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388619" rtl="0" eaLnBrk="1" fontAlgn="auto" latinLnBrk="0" hangingPunct="1">
              <a:lnSpc>
                <a:spcPct val="100000"/>
              </a:lnSpc>
              <a:spcBef>
                <a:spcPts val="0"/>
              </a:spcBef>
              <a:spcAft>
                <a:spcPts val="0"/>
              </a:spcAft>
              <a:buClrTx/>
              <a:buSzTx/>
              <a:buFont typeface="Arial"/>
              <a:buNone/>
              <a:tabLst/>
              <a:defRPr/>
            </a:pPr>
            <a:r>
              <a:rPr lang="en-US" sz="525" b="1" i="0" dirty="0">
                <a:solidFill>
                  <a:schemeClr val="bg2"/>
                </a:solidFill>
                <a:latin typeface="Arial Narrow" panose="020B0604020202020204" pitchFamily="34" charset="0"/>
                <a:cs typeface="Arial Narrow" panose="020B0604020202020204" pitchFamily="34" charset="0"/>
              </a:rPr>
              <a:t>NOT FDIC INSURED </a:t>
            </a:r>
            <a:r>
              <a:rPr lang="en-US" sz="525" b="1" i="0" baseline="18000" dirty="0">
                <a:solidFill>
                  <a:schemeClr val="bg2"/>
                </a:solidFill>
                <a:latin typeface="Arial Narrow" panose="020B0604020202020204" pitchFamily="34" charset="0"/>
                <a:cs typeface="Arial Narrow" panose="020B0604020202020204" pitchFamily="34" charset="0"/>
              </a:rPr>
              <a:t>|</a:t>
            </a:r>
            <a:r>
              <a:rPr lang="en-US" sz="525" b="1" i="0" dirty="0">
                <a:solidFill>
                  <a:schemeClr val="bg2"/>
                </a:solidFill>
                <a:latin typeface="Arial Narrow" panose="020B0604020202020204" pitchFamily="34" charset="0"/>
                <a:cs typeface="Arial Narrow" panose="020B0604020202020204" pitchFamily="34" charset="0"/>
              </a:rPr>
              <a:t> NO BANK GUARANTEE </a:t>
            </a:r>
            <a:r>
              <a:rPr lang="en-US" sz="525" b="1" i="0" baseline="18000" dirty="0">
                <a:solidFill>
                  <a:schemeClr val="bg2"/>
                </a:solidFill>
                <a:latin typeface="Arial Narrow" panose="020B0604020202020204" pitchFamily="34" charset="0"/>
                <a:cs typeface="Arial Narrow" panose="020B0604020202020204" pitchFamily="34" charset="0"/>
              </a:rPr>
              <a:t>|</a:t>
            </a:r>
            <a:r>
              <a:rPr lang="en-US" sz="525" b="1" i="0" dirty="0">
                <a:solidFill>
                  <a:schemeClr val="bg2"/>
                </a:solidFill>
                <a:latin typeface="Arial Narrow" panose="020B0604020202020204" pitchFamily="34" charset="0"/>
                <a:cs typeface="Arial Narrow" panose="020B0604020202020204" pitchFamily="34" charset="0"/>
              </a:rPr>
              <a:t> MAY LOSE VALUE</a:t>
            </a:r>
          </a:p>
        </p:txBody>
      </p:sp>
      <p:sp>
        <p:nvSpPr>
          <p:cNvPr id="16" name="Footer Placeholder 14">
            <a:extLst>
              <a:ext uri="{FF2B5EF4-FFF2-40B4-BE49-F238E27FC236}">
                <a16:creationId xmlns:a16="http://schemas.microsoft.com/office/drawing/2014/main" id="{02DAF82B-D0AF-7881-5DED-9749657D7D3B}"/>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5"/>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7" name="Text Placeholder 7">
            <a:extLst>
              <a:ext uri="{FF2B5EF4-FFF2-40B4-BE49-F238E27FC236}">
                <a16:creationId xmlns:a16="http://schemas.microsoft.com/office/drawing/2014/main" id="{4527A17A-0AAF-8180-A54C-05BCD5F55D60}"/>
              </a:ext>
            </a:extLst>
          </p:cNvPr>
          <p:cNvSpPr>
            <a:spLocks noGrp="1"/>
          </p:cNvSpPr>
          <p:nvPr>
            <p:ph type="body" sz="quarter" idx="15" hasCustomPrompt="1"/>
          </p:nvPr>
        </p:nvSpPr>
        <p:spPr>
          <a:xfrm>
            <a:off x="274320" y="2543911"/>
            <a:ext cx="5483118" cy="397886"/>
          </a:xfrm>
          <a:prstGeom prst="rect">
            <a:avLst/>
          </a:prstGeom>
        </p:spPr>
        <p:txBody>
          <a:bodyPr lIns="0" tIns="0" rIns="0" bIns="0" anchor="t">
            <a:noAutofit/>
          </a:bodyPr>
          <a:lstStyle>
            <a:lvl1pPr marL="0" indent="0" algn="l">
              <a:lnSpc>
                <a:spcPct val="100000"/>
              </a:lnSpc>
              <a:spcAft>
                <a:spcPts val="0"/>
              </a:spcAft>
              <a:buNone/>
              <a:defRPr sz="1200" b="1">
                <a:solidFill>
                  <a:schemeClr val="bg1"/>
                </a:solidFill>
                <a:latin typeface="+mn-lt"/>
              </a:defRPr>
            </a:lvl1pPr>
            <a:lvl2pPr>
              <a:defRPr sz="680"/>
            </a:lvl2pPr>
            <a:lvl3pPr>
              <a:defRPr sz="680"/>
            </a:lvl3pPr>
            <a:lvl4pPr>
              <a:defRPr sz="680"/>
            </a:lvl4pPr>
            <a:lvl5pPr>
              <a:defRPr sz="680"/>
            </a:lvl5pPr>
          </a:lstStyle>
          <a:p>
            <a:pPr lvl="0"/>
            <a:r>
              <a:rPr lang="en-US" dirty="0"/>
              <a:t>Click to edit subtitle</a:t>
            </a:r>
          </a:p>
        </p:txBody>
      </p:sp>
      <p:sp>
        <p:nvSpPr>
          <p:cNvPr id="19" name="Title 2">
            <a:extLst>
              <a:ext uri="{FF2B5EF4-FFF2-40B4-BE49-F238E27FC236}">
                <a16:creationId xmlns:a16="http://schemas.microsoft.com/office/drawing/2014/main" id="{89466584-8428-6BAD-B4E6-CB171807602D}"/>
              </a:ext>
            </a:extLst>
          </p:cNvPr>
          <p:cNvSpPr>
            <a:spLocks noGrp="1"/>
          </p:cNvSpPr>
          <p:nvPr>
            <p:ph type="title" hasCustomPrompt="1"/>
          </p:nvPr>
        </p:nvSpPr>
        <p:spPr>
          <a:xfrm>
            <a:off x="274320" y="1374402"/>
            <a:ext cx="5483118" cy="1046139"/>
          </a:xfrm>
        </p:spPr>
        <p:txBody>
          <a:bodyPr anchor="b"/>
          <a:lstStyle>
            <a:lvl1pPr>
              <a:defRPr>
                <a:solidFill>
                  <a:schemeClr val="accent3"/>
                </a:solidFill>
              </a:defRPr>
            </a:lvl1pPr>
          </a:lstStyle>
          <a:p>
            <a:r>
              <a:rPr lang="en-US" dirty="0"/>
              <a:t>Click to Edit Master Title Style</a:t>
            </a:r>
          </a:p>
        </p:txBody>
      </p:sp>
      <p:sp>
        <p:nvSpPr>
          <p:cNvPr id="20" name="Text Placeholder 4">
            <a:extLst>
              <a:ext uri="{FF2B5EF4-FFF2-40B4-BE49-F238E27FC236}">
                <a16:creationId xmlns:a16="http://schemas.microsoft.com/office/drawing/2014/main" id="{DBAD2866-7D59-DA9D-1851-3AFC2E1E562D}"/>
              </a:ext>
            </a:extLst>
          </p:cNvPr>
          <p:cNvSpPr>
            <a:spLocks noGrp="1"/>
          </p:cNvSpPr>
          <p:nvPr>
            <p:ph type="body" sz="quarter" idx="14" hasCustomPrompt="1"/>
          </p:nvPr>
        </p:nvSpPr>
        <p:spPr>
          <a:xfrm>
            <a:off x="274320" y="3188473"/>
            <a:ext cx="4211955" cy="168341"/>
          </a:xfrm>
          <a:prstGeom prst="rect">
            <a:avLst/>
          </a:prstGeom>
        </p:spPr>
        <p:txBody>
          <a:bodyPr lIns="0" tIns="0" rIns="0" bIns="0" anchor="b">
            <a:noAutofit/>
          </a:bodyPr>
          <a:lstStyle>
            <a:lvl1pPr marL="0" indent="0">
              <a:lnSpc>
                <a:spcPct val="100000"/>
              </a:lnSpc>
              <a:spcAft>
                <a:spcPts val="0"/>
              </a:spcAft>
              <a:buNone/>
              <a:defRPr sz="750" b="1">
                <a:solidFill>
                  <a:schemeClr val="bg1"/>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v.1</a:t>
            </a:r>
          </a:p>
        </p:txBody>
      </p:sp>
      <p:sp>
        <p:nvSpPr>
          <p:cNvPr id="21" name="Text Placeholder 16">
            <a:extLst>
              <a:ext uri="{FF2B5EF4-FFF2-40B4-BE49-F238E27FC236}">
                <a16:creationId xmlns:a16="http://schemas.microsoft.com/office/drawing/2014/main" id="{CA13E4AA-598F-A115-21CE-EE41BB221BA4}"/>
              </a:ext>
            </a:extLst>
          </p:cNvPr>
          <p:cNvSpPr>
            <a:spLocks noGrp="1"/>
          </p:cNvSpPr>
          <p:nvPr>
            <p:ph type="body" sz="quarter" idx="19" hasCustomPrompt="1"/>
          </p:nvPr>
        </p:nvSpPr>
        <p:spPr>
          <a:xfrm>
            <a:off x="274320" y="3509519"/>
            <a:ext cx="4211955" cy="635402"/>
          </a:xfrm>
          <a:prstGeom prst="rect">
            <a:avLst/>
          </a:prstGeom>
        </p:spPr>
        <p:txBody>
          <a:bodyPr lIns="0" tIns="0" rIns="0" bIns="0" anchor="t">
            <a:noAutofit/>
          </a:bodyPr>
          <a:lstStyle>
            <a:lvl1pPr marL="0" marR="0" indent="0" algn="l" defTabSz="685800" rtl="0" eaLnBrk="1" fontAlgn="auto" latinLnBrk="0" hangingPunct="1">
              <a:lnSpc>
                <a:spcPct val="100000"/>
              </a:lnSpc>
              <a:spcBef>
                <a:spcPts val="0"/>
              </a:spcBef>
              <a:spcAft>
                <a:spcPts val="0"/>
              </a:spcAft>
              <a:buClrTx/>
              <a:buSzTx/>
              <a:buFontTx/>
              <a:buNone/>
              <a:tabLst/>
              <a:defRPr sz="900" b="0">
                <a:solidFill>
                  <a:schemeClr val="accent3"/>
                </a:solidFill>
                <a:latin typeface="+mn-lt"/>
              </a:defRPr>
            </a:lvl1pPr>
            <a:lvl2pPr>
              <a:defRPr sz="680"/>
            </a:lvl2pPr>
            <a:lvl3pPr>
              <a:defRPr sz="680"/>
            </a:lvl3pPr>
            <a:lvl4pPr>
              <a:defRPr sz="680"/>
            </a:lvl4pPr>
            <a:lvl5pPr>
              <a:defRPr sz="680"/>
            </a:lvl5p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Click to edit presenter name</a:t>
            </a:r>
            <a:br>
              <a:rPr lang="en-US" dirty="0"/>
            </a:br>
            <a:endParaRPr lang="en-US" dirty="0"/>
          </a:p>
        </p:txBody>
      </p:sp>
      <p:sp>
        <p:nvSpPr>
          <p:cNvPr id="23" name="Text Placeholder 4">
            <a:extLst>
              <a:ext uri="{FF2B5EF4-FFF2-40B4-BE49-F238E27FC236}">
                <a16:creationId xmlns:a16="http://schemas.microsoft.com/office/drawing/2014/main" id="{3A8F5772-0BF1-73CF-198E-C731F0139AE7}"/>
              </a:ext>
            </a:extLst>
          </p:cNvPr>
          <p:cNvSpPr>
            <a:spLocks noGrp="1"/>
          </p:cNvSpPr>
          <p:nvPr>
            <p:ph type="body" sz="quarter" idx="20" hasCustomPrompt="1"/>
          </p:nvPr>
        </p:nvSpPr>
        <p:spPr>
          <a:xfrm>
            <a:off x="274321" y="4215049"/>
            <a:ext cx="4211954" cy="168341"/>
          </a:xfrm>
          <a:prstGeom prst="rect">
            <a:avLst/>
          </a:prstGeom>
        </p:spPr>
        <p:txBody>
          <a:bodyPr lIns="0" tIns="0" rIns="0" bIns="0" anchor="b">
            <a:noAutofit/>
          </a:bodyPr>
          <a:lstStyle>
            <a:lvl1pPr marL="0" indent="0">
              <a:lnSpc>
                <a:spcPct val="100000"/>
              </a:lnSpc>
              <a:spcAft>
                <a:spcPts val="0"/>
              </a:spcAft>
              <a:buNone/>
              <a:defRPr sz="750" b="1">
                <a:solidFill>
                  <a:schemeClr val="bg1"/>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Click to edit date</a:t>
            </a:r>
          </a:p>
        </p:txBody>
      </p:sp>
      <p:cxnSp>
        <p:nvCxnSpPr>
          <p:cNvPr id="24" name="Straight Connector 23">
            <a:extLst>
              <a:ext uri="{FF2B5EF4-FFF2-40B4-BE49-F238E27FC236}">
                <a16:creationId xmlns:a16="http://schemas.microsoft.com/office/drawing/2014/main" id="{E68E4E8F-B136-A895-015B-BF21DE8FC4D2}"/>
              </a:ext>
            </a:extLst>
          </p:cNvPr>
          <p:cNvCxnSpPr>
            <a:cxnSpLocks/>
          </p:cNvCxnSpPr>
          <p:nvPr/>
        </p:nvCxnSpPr>
        <p:spPr>
          <a:xfrm>
            <a:off x="274320" y="3426940"/>
            <a:ext cx="1009458" cy="0"/>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8884158"/>
      </p:ext>
    </p:extLst>
  </p:cSld>
  <p:clrMapOvr>
    <a:masterClrMapping/>
  </p:clrMapOvr>
  <p:hf sldNum="0" hdr="0" ftr="0" dt="0"/>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_Title Slide">
    <p:bg>
      <p:bgPr>
        <a:solidFill>
          <a:schemeClr val="tx2"/>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49A3172B-70EF-A6F5-030A-65FCCD0A765A}"/>
              </a:ext>
            </a:extLst>
          </p:cNvPr>
          <p:cNvSpPr>
            <a:spLocks noGrp="1"/>
          </p:cNvSpPr>
          <p:nvPr>
            <p:ph type="body" sz="quarter" idx="14" hasCustomPrompt="1"/>
          </p:nvPr>
        </p:nvSpPr>
        <p:spPr>
          <a:xfrm>
            <a:off x="4652963" y="4511110"/>
            <a:ext cx="2829643" cy="100182"/>
          </a:xfrm>
          <a:prstGeom prst="rect">
            <a:avLst/>
          </a:prstGeom>
        </p:spPr>
        <p:txBody>
          <a:bodyPr lIns="0" tIns="0" rIns="0" bIns="0" anchor="b">
            <a:noAutofit/>
          </a:bodyPr>
          <a:lstStyle>
            <a:lvl1pPr marL="0" indent="0">
              <a:lnSpc>
                <a:spcPct val="100000"/>
              </a:lnSpc>
              <a:spcAft>
                <a:spcPts val="0"/>
              </a:spcAft>
              <a:buNone/>
              <a:defRPr sz="750" b="0">
                <a:solidFill>
                  <a:schemeClr val="bg1"/>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v.1</a:t>
            </a:r>
          </a:p>
        </p:txBody>
      </p:sp>
      <p:sp>
        <p:nvSpPr>
          <p:cNvPr id="18" name="Text Placeholder 7">
            <a:extLst>
              <a:ext uri="{FF2B5EF4-FFF2-40B4-BE49-F238E27FC236}">
                <a16:creationId xmlns:a16="http://schemas.microsoft.com/office/drawing/2014/main" id="{9D94C887-7CE4-6501-96D4-0619E38AEAE2}"/>
              </a:ext>
            </a:extLst>
          </p:cNvPr>
          <p:cNvSpPr>
            <a:spLocks noGrp="1"/>
          </p:cNvSpPr>
          <p:nvPr>
            <p:ph type="body" sz="quarter" idx="15" hasCustomPrompt="1"/>
          </p:nvPr>
        </p:nvSpPr>
        <p:spPr>
          <a:xfrm>
            <a:off x="4652963" y="2477905"/>
            <a:ext cx="4183380" cy="374258"/>
          </a:xfrm>
          <a:prstGeom prst="rect">
            <a:avLst/>
          </a:prstGeom>
        </p:spPr>
        <p:txBody>
          <a:bodyPr lIns="0" tIns="0" rIns="0" bIns="0" anchor="t">
            <a:noAutofit/>
          </a:bodyPr>
          <a:lstStyle>
            <a:lvl1pPr marL="0" indent="0" algn="l">
              <a:lnSpc>
                <a:spcPct val="100000"/>
              </a:lnSpc>
              <a:spcAft>
                <a:spcPts val="0"/>
              </a:spcAft>
              <a:buNone/>
              <a:defRPr sz="1050" b="1">
                <a:solidFill>
                  <a:schemeClr val="bg1"/>
                </a:solidFill>
                <a:latin typeface="+mn-lt"/>
              </a:defRPr>
            </a:lvl1pPr>
            <a:lvl2pPr>
              <a:defRPr sz="680"/>
            </a:lvl2pPr>
            <a:lvl3pPr>
              <a:defRPr sz="680"/>
            </a:lvl3pPr>
            <a:lvl4pPr>
              <a:defRPr sz="680"/>
            </a:lvl4pPr>
            <a:lvl5pPr>
              <a:defRPr sz="680"/>
            </a:lvl5pPr>
          </a:lstStyle>
          <a:p>
            <a:pPr lvl="0"/>
            <a:r>
              <a:rPr lang="en-US" dirty="0"/>
              <a:t>Click to edit subtitle</a:t>
            </a:r>
          </a:p>
        </p:txBody>
      </p:sp>
      <p:sp>
        <p:nvSpPr>
          <p:cNvPr id="19" name="Text Placeholder 16">
            <a:extLst>
              <a:ext uri="{FF2B5EF4-FFF2-40B4-BE49-F238E27FC236}">
                <a16:creationId xmlns:a16="http://schemas.microsoft.com/office/drawing/2014/main" id="{1285BA93-27B5-53DD-393A-44BCCE1C2DBE}"/>
              </a:ext>
            </a:extLst>
          </p:cNvPr>
          <p:cNvSpPr>
            <a:spLocks noGrp="1"/>
          </p:cNvSpPr>
          <p:nvPr>
            <p:ph type="body" sz="quarter" idx="19" hasCustomPrompt="1"/>
          </p:nvPr>
        </p:nvSpPr>
        <p:spPr>
          <a:xfrm>
            <a:off x="4652963" y="3580111"/>
            <a:ext cx="2829643" cy="701513"/>
          </a:xfrm>
          <a:prstGeom prst="rect">
            <a:avLst/>
          </a:prstGeom>
        </p:spPr>
        <p:txBody>
          <a:bodyPr lIns="0" tIns="0" rIns="0" bIns="0" anchor="t">
            <a:noAutofit/>
          </a:bodyPr>
          <a:lstStyle>
            <a:lvl1pPr marL="0" indent="0">
              <a:lnSpc>
                <a:spcPct val="100000"/>
              </a:lnSpc>
              <a:spcAft>
                <a:spcPts val="0"/>
              </a:spcAft>
              <a:buNone/>
              <a:defRPr sz="900" b="0">
                <a:solidFill>
                  <a:schemeClr val="accent3"/>
                </a:solidFill>
                <a:latin typeface="+mn-lt"/>
              </a:defRPr>
            </a:lvl1pPr>
            <a:lvl2pPr>
              <a:defRPr sz="680"/>
            </a:lvl2pPr>
            <a:lvl3pPr>
              <a:defRPr sz="680"/>
            </a:lvl3pPr>
            <a:lvl4pPr>
              <a:defRPr sz="680"/>
            </a:lvl4pPr>
            <a:lvl5pPr>
              <a:defRPr sz="680"/>
            </a:lvl5pPr>
          </a:lstStyle>
          <a:p>
            <a:pPr lvl="0"/>
            <a:r>
              <a:rPr lang="en-US" dirty="0"/>
              <a:t>Click to edit presenter name</a:t>
            </a:r>
          </a:p>
        </p:txBody>
      </p:sp>
      <p:cxnSp>
        <p:nvCxnSpPr>
          <p:cNvPr id="20" name="Straight Connector 19">
            <a:extLst>
              <a:ext uri="{FF2B5EF4-FFF2-40B4-BE49-F238E27FC236}">
                <a16:creationId xmlns:a16="http://schemas.microsoft.com/office/drawing/2014/main" id="{25418F90-3D74-B19B-43DA-70FBDBCD1461}"/>
              </a:ext>
            </a:extLst>
          </p:cNvPr>
          <p:cNvCxnSpPr>
            <a:cxnSpLocks/>
          </p:cNvCxnSpPr>
          <p:nvPr/>
        </p:nvCxnSpPr>
        <p:spPr>
          <a:xfrm>
            <a:off x="4652963" y="3475587"/>
            <a:ext cx="304129" cy="0"/>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4">
            <a:extLst>
              <a:ext uri="{FF2B5EF4-FFF2-40B4-BE49-F238E27FC236}">
                <a16:creationId xmlns:a16="http://schemas.microsoft.com/office/drawing/2014/main" id="{56745AE8-5ACF-15DF-D1AE-B6422A2CFDD7}"/>
              </a:ext>
            </a:extLst>
          </p:cNvPr>
          <p:cNvSpPr>
            <a:spLocks noGrp="1"/>
          </p:cNvSpPr>
          <p:nvPr>
            <p:ph type="body" sz="quarter" idx="20" hasCustomPrompt="1"/>
          </p:nvPr>
        </p:nvSpPr>
        <p:spPr>
          <a:xfrm>
            <a:off x="4652963" y="4312198"/>
            <a:ext cx="2829643" cy="168341"/>
          </a:xfrm>
          <a:prstGeom prst="rect">
            <a:avLst/>
          </a:prstGeom>
        </p:spPr>
        <p:txBody>
          <a:bodyPr lIns="0" tIns="0" rIns="0" bIns="0" anchor="b">
            <a:noAutofit/>
          </a:bodyPr>
          <a:lstStyle>
            <a:lvl1pPr marL="0" indent="0">
              <a:lnSpc>
                <a:spcPct val="100000"/>
              </a:lnSpc>
              <a:spcAft>
                <a:spcPts val="0"/>
              </a:spcAft>
              <a:buNone/>
              <a:defRPr sz="750" b="0">
                <a:solidFill>
                  <a:schemeClr val="bg1"/>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Click to edit date</a:t>
            </a:r>
          </a:p>
        </p:txBody>
      </p:sp>
      <p:sp>
        <p:nvSpPr>
          <p:cNvPr id="25" name="Title 5">
            <a:extLst>
              <a:ext uri="{FF2B5EF4-FFF2-40B4-BE49-F238E27FC236}">
                <a16:creationId xmlns:a16="http://schemas.microsoft.com/office/drawing/2014/main" id="{7C027039-F72E-2DA1-59AF-0FC728DDB0FC}"/>
              </a:ext>
            </a:extLst>
          </p:cNvPr>
          <p:cNvSpPr>
            <a:spLocks noGrp="1"/>
          </p:cNvSpPr>
          <p:nvPr>
            <p:ph type="title" hasCustomPrompt="1"/>
          </p:nvPr>
        </p:nvSpPr>
        <p:spPr>
          <a:xfrm>
            <a:off x="4652963" y="1339701"/>
            <a:ext cx="4183380" cy="1033678"/>
          </a:xfrm>
        </p:spPr>
        <p:txBody>
          <a:bodyPr/>
          <a:lstStyle>
            <a:lvl1pPr>
              <a:defRPr>
                <a:solidFill>
                  <a:schemeClr val="accent3"/>
                </a:solidFill>
              </a:defRPr>
            </a:lvl1pPr>
          </a:lstStyle>
          <a:p>
            <a:r>
              <a:rPr lang="en-US" dirty="0"/>
              <a:t>Click to edit Master </a:t>
            </a:r>
            <a:br>
              <a:rPr lang="en-US" dirty="0"/>
            </a:br>
            <a:r>
              <a:rPr lang="en-US" dirty="0"/>
              <a:t>title style</a:t>
            </a:r>
          </a:p>
        </p:txBody>
      </p:sp>
      <p:sp>
        <p:nvSpPr>
          <p:cNvPr id="30" name="Rectangle: Single Corner Rounded 2">
            <a:extLst>
              <a:ext uri="{FF2B5EF4-FFF2-40B4-BE49-F238E27FC236}">
                <a16:creationId xmlns:a16="http://schemas.microsoft.com/office/drawing/2014/main" id="{A5DF7DBB-BF0F-DCF1-605B-79A937F5C22B}"/>
              </a:ext>
            </a:extLst>
          </p:cNvPr>
          <p:cNvSpPr/>
          <p:nvPr/>
        </p:nvSpPr>
        <p:spPr>
          <a:xfrm>
            <a:off x="1" y="493693"/>
            <a:ext cx="4455000" cy="4130694"/>
          </a:xfrm>
          <a:prstGeom prst="round1Rect">
            <a:avLst>
              <a:gd name="adj" fmla="val 21539"/>
            </a:avLst>
          </a:prstGeom>
          <a:blipFill>
            <a:blip r:embed="rId2" cstate="print">
              <a:extLst>
                <a:ext uri="{28A0092B-C50C-407E-A947-70E740481C1C}">
                  <a14:useLocalDpi xmlns:a14="http://schemas.microsoft.com/office/drawing/2010/main"/>
                </a:ext>
              </a:extLst>
            </a:blip>
            <a:stretch>
              <a:fillRect/>
            </a:stretch>
          </a:blip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pic>
        <p:nvPicPr>
          <p:cNvPr id="23" name="Graphic 22">
            <a:extLst>
              <a:ext uri="{FF2B5EF4-FFF2-40B4-BE49-F238E27FC236}">
                <a16:creationId xmlns:a16="http://schemas.microsoft.com/office/drawing/2014/main" id="{AA5EF940-4CB6-3272-ECE1-DA18FDD233D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22920" y="4389856"/>
            <a:ext cx="874367" cy="232544"/>
          </a:xfrm>
          <a:prstGeom prst="rect">
            <a:avLst/>
          </a:prstGeom>
        </p:spPr>
      </p:pic>
      <p:sp>
        <p:nvSpPr>
          <p:cNvPr id="2" name="Text Placeholder 14">
            <a:extLst>
              <a:ext uri="{FF2B5EF4-FFF2-40B4-BE49-F238E27FC236}">
                <a16:creationId xmlns:a16="http://schemas.microsoft.com/office/drawing/2014/main" id="{39C46915-F8D4-C4F1-CFE2-A82947B52FA5}"/>
              </a:ext>
            </a:extLst>
          </p:cNvPr>
          <p:cNvSpPr txBox="1">
            <a:spLocks/>
          </p:cNvSpPr>
          <p:nvPr/>
        </p:nvSpPr>
        <p:spPr>
          <a:xfrm>
            <a:off x="274321" y="4895034"/>
            <a:ext cx="1860470" cy="94295"/>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388619" rtl="0" eaLnBrk="1" fontAlgn="auto" latinLnBrk="0" hangingPunct="1">
              <a:lnSpc>
                <a:spcPct val="100000"/>
              </a:lnSpc>
              <a:spcBef>
                <a:spcPts val="0"/>
              </a:spcBef>
              <a:spcAft>
                <a:spcPts val="0"/>
              </a:spcAft>
              <a:buClrTx/>
              <a:buSzTx/>
              <a:buFont typeface="Arial"/>
              <a:buNone/>
              <a:tabLst/>
              <a:defRPr/>
            </a:pPr>
            <a:r>
              <a:rPr lang="en-US" sz="525" b="1" i="0" dirty="0">
                <a:solidFill>
                  <a:schemeClr val="bg2"/>
                </a:solidFill>
                <a:latin typeface="Arial Narrow" panose="020B0604020202020204" pitchFamily="34" charset="0"/>
                <a:cs typeface="Arial Narrow" panose="020B0604020202020204" pitchFamily="34" charset="0"/>
              </a:rPr>
              <a:t>NOT FDIC INSURED </a:t>
            </a:r>
            <a:r>
              <a:rPr lang="en-US" sz="525" b="1" i="0" baseline="18000" dirty="0">
                <a:solidFill>
                  <a:schemeClr val="bg2"/>
                </a:solidFill>
                <a:latin typeface="Arial Narrow" panose="020B0604020202020204" pitchFamily="34" charset="0"/>
                <a:cs typeface="Arial Narrow" panose="020B0604020202020204" pitchFamily="34" charset="0"/>
              </a:rPr>
              <a:t>|</a:t>
            </a:r>
            <a:r>
              <a:rPr lang="en-US" sz="525" b="1" i="0" dirty="0">
                <a:solidFill>
                  <a:schemeClr val="bg2"/>
                </a:solidFill>
                <a:latin typeface="Arial Narrow" panose="020B0604020202020204" pitchFamily="34" charset="0"/>
                <a:cs typeface="Arial Narrow" panose="020B0604020202020204" pitchFamily="34" charset="0"/>
              </a:rPr>
              <a:t> NO BANK GUARANTEE </a:t>
            </a:r>
            <a:r>
              <a:rPr lang="en-US" sz="525" b="1" i="0" baseline="18000" dirty="0">
                <a:solidFill>
                  <a:schemeClr val="bg2"/>
                </a:solidFill>
                <a:latin typeface="Arial Narrow" panose="020B0604020202020204" pitchFamily="34" charset="0"/>
                <a:cs typeface="Arial Narrow" panose="020B0604020202020204" pitchFamily="34" charset="0"/>
              </a:rPr>
              <a:t>|</a:t>
            </a:r>
            <a:r>
              <a:rPr lang="en-US" sz="525" b="1" i="0" dirty="0">
                <a:solidFill>
                  <a:schemeClr val="bg2"/>
                </a:solidFill>
                <a:latin typeface="Arial Narrow" panose="020B0604020202020204" pitchFamily="34" charset="0"/>
                <a:cs typeface="Arial Narrow" panose="020B0604020202020204" pitchFamily="34" charset="0"/>
              </a:rPr>
              <a:t> MAY LOSE VALUE</a:t>
            </a:r>
          </a:p>
        </p:txBody>
      </p:sp>
      <p:sp>
        <p:nvSpPr>
          <p:cNvPr id="3" name="Footer Placeholder 14">
            <a:extLst>
              <a:ext uri="{FF2B5EF4-FFF2-40B4-BE49-F238E27FC236}">
                <a16:creationId xmlns:a16="http://schemas.microsoft.com/office/drawing/2014/main" id="{8B2685C1-664B-919F-D245-44C5A90FA080}"/>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5"/>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Tree>
    <p:extLst>
      <p:ext uri="{BB962C8B-B14F-4D97-AF65-F5344CB8AC3E}">
        <p14:creationId xmlns:p14="http://schemas.microsoft.com/office/powerpoint/2010/main" val="2476728559"/>
      </p:ext>
    </p:extLst>
  </p:cSld>
  <p:clrMapOvr>
    <a:masterClrMapping/>
  </p:clrMapOvr>
  <p:hf sldNum="0" hdr="0" ftr="0" dt="0"/>
  <p:extLst>
    <p:ext uri="{DCECCB84-F9BA-43D5-87BE-67443E8EF086}">
      <p15:sldGuideLst xmlns:p15="http://schemas.microsoft.com/office/powerpoint/2012/main">
        <p15:guide id="2" pos="21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4_Title Slide">
    <p:bg>
      <p:bgPr>
        <a:solidFill>
          <a:schemeClr val="tx2"/>
        </a:solidFill>
        <a:effectLst/>
      </p:bgPr>
    </p:bg>
    <p:spTree>
      <p:nvGrpSpPr>
        <p:cNvPr id="1" name=""/>
        <p:cNvGrpSpPr/>
        <p:nvPr/>
      </p:nvGrpSpPr>
      <p:grpSpPr>
        <a:xfrm>
          <a:off x="0" y="0"/>
          <a:ext cx="0" cy="0"/>
          <a:chOff x="0" y="0"/>
          <a:chExt cx="0" cy="0"/>
        </a:xfrm>
      </p:grpSpPr>
      <p:sp>
        <p:nvSpPr>
          <p:cNvPr id="7" name="Rectangle: Single Corner Rounded 2">
            <a:extLst>
              <a:ext uri="{FF2B5EF4-FFF2-40B4-BE49-F238E27FC236}">
                <a16:creationId xmlns:a16="http://schemas.microsoft.com/office/drawing/2014/main" id="{7E57F07E-3987-2FD6-221D-5C23F6659CD3}"/>
              </a:ext>
            </a:extLst>
          </p:cNvPr>
          <p:cNvSpPr/>
          <p:nvPr/>
        </p:nvSpPr>
        <p:spPr>
          <a:xfrm>
            <a:off x="1" y="493693"/>
            <a:ext cx="6678215" cy="4130694"/>
          </a:xfrm>
          <a:prstGeom prst="round1Rect">
            <a:avLst>
              <a:gd name="adj" fmla="val 21539"/>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pic>
        <p:nvPicPr>
          <p:cNvPr id="2" name="Graphic 1">
            <a:extLst>
              <a:ext uri="{FF2B5EF4-FFF2-40B4-BE49-F238E27FC236}">
                <a16:creationId xmlns:a16="http://schemas.microsoft.com/office/drawing/2014/main" id="{B3CFCB42-B1D7-44B6-D0A4-EA808A44DDD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326857" y="4111972"/>
            <a:ext cx="1066799" cy="283723"/>
          </a:xfrm>
          <a:prstGeom prst="rect">
            <a:avLst/>
          </a:prstGeom>
        </p:spPr>
      </p:pic>
      <p:sp>
        <p:nvSpPr>
          <p:cNvPr id="5" name="Text Placeholder 14">
            <a:extLst>
              <a:ext uri="{FF2B5EF4-FFF2-40B4-BE49-F238E27FC236}">
                <a16:creationId xmlns:a16="http://schemas.microsoft.com/office/drawing/2014/main" id="{F9B31CFB-1925-410B-2361-2DC71794D333}"/>
              </a:ext>
            </a:extLst>
          </p:cNvPr>
          <p:cNvSpPr txBox="1">
            <a:spLocks/>
          </p:cNvSpPr>
          <p:nvPr/>
        </p:nvSpPr>
        <p:spPr>
          <a:xfrm>
            <a:off x="274321" y="4895034"/>
            <a:ext cx="1860470" cy="94295"/>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388619" rtl="0" eaLnBrk="1" fontAlgn="auto" latinLnBrk="0" hangingPunct="1">
              <a:lnSpc>
                <a:spcPct val="100000"/>
              </a:lnSpc>
              <a:spcBef>
                <a:spcPts val="0"/>
              </a:spcBef>
              <a:spcAft>
                <a:spcPts val="0"/>
              </a:spcAft>
              <a:buClrTx/>
              <a:buSzTx/>
              <a:buFont typeface="Arial"/>
              <a:buNone/>
              <a:tabLst/>
              <a:defRPr/>
            </a:pPr>
            <a:r>
              <a:rPr lang="en-US" sz="525" b="1" i="0" dirty="0">
                <a:solidFill>
                  <a:schemeClr val="bg2"/>
                </a:solidFill>
                <a:latin typeface="Arial Narrow" panose="020B0604020202020204" pitchFamily="34" charset="0"/>
                <a:cs typeface="Arial Narrow" panose="020B0604020202020204" pitchFamily="34" charset="0"/>
              </a:rPr>
              <a:t>NOT FDIC INSURED </a:t>
            </a:r>
            <a:r>
              <a:rPr lang="en-US" sz="525" b="1" i="0" baseline="18000" dirty="0">
                <a:solidFill>
                  <a:schemeClr val="bg2"/>
                </a:solidFill>
                <a:latin typeface="Arial Narrow" panose="020B0604020202020204" pitchFamily="34" charset="0"/>
                <a:cs typeface="Arial Narrow" panose="020B0604020202020204" pitchFamily="34" charset="0"/>
              </a:rPr>
              <a:t>|</a:t>
            </a:r>
            <a:r>
              <a:rPr lang="en-US" sz="525" b="1" i="0" dirty="0">
                <a:solidFill>
                  <a:schemeClr val="bg2"/>
                </a:solidFill>
                <a:latin typeface="Arial Narrow" panose="020B0604020202020204" pitchFamily="34" charset="0"/>
                <a:cs typeface="Arial Narrow" panose="020B0604020202020204" pitchFamily="34" charset="0"/>
              </a:rPr>
              <a:t> NO BANK GUARANTEE </a:t>
            </a:r>
            <a:r>
              <a:rPr lang="en-US" sz="525" b="1" i="0" baseline="18000" dirty="0">
                <a:solidFill>
                  <a:schemeClr val="bg2"/>
                </a:solidFill>
                <a:latin typeface="Arial Narrow" panose="020B0604020202020204" pitchFamily="34" charset="0"/>
                <a:cs typeface="Arial Narrow" panose="020B0604020202020204" pitchFamily="34" charset="0"/>
              </a:rPr>
              <a:t>|</a:t>
            </a:r>
            <a:r>
              <a:rPr lang="en-US" sz="525" b="1" i="0" dirty="0">
                <a:solidFill>
                  <a:schemeClr val="bg2"/>
                </a:solidFill>
                <a:latin typeface="Arial Narrow" panose="020B0604020202020204" pitchFamily="34" charset="0"/>
                <a:cs typeface="Arial Narrow" panose="020B0604020202020204" pitchFamily="34" charset="0"/>
              </a:rPr>
              <a:t> MAY LOSE VALUE</a:t>
            </a:r>
          </a:p>
        </p:txBody>
      </p:sp>
      <p:sp>
        <p:nvSpPr>
          <p:cNvPr id="6" name="Footer Placeholder 14">
            <a:extLst>
              <a:ext uri="{FF2B5EF4-FFF2-40B4-BE49-F238E27FC236}">
                <a16:creationId xmlns:a16="http://schemas.microsoft.com/office/drawing/2014/main" id="{9C6D0688-A25F-2243-AA63-E6CCB91114D1}"/>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5"/>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3" name="Text Placeholder 7">
            <a:extLst>
              <a:ext uri="{FF2B5EF4-FFF2-40B4-BE49-F238E27FC236}">
                <a16:creationId xmlns:a16="http://schemas.microsoft.com/office/drawing/2014/main" id="{32BA3178-403B-DA63-5BDC-A96392C2BF0C}"/>
              </a:ext>
            </a:extLst>
          </p:cNvPr>
          <p:cNvSpPr>
            <a:spLocks noGrp="1"/>
          </p:cNvSpPr>
          <p:nvPr>
            <p:ph type="body" sz="quarter" idx="15" hasCustomPrompt="1"/>
          </p:nvPr>
        </p:nvSpPr>
        <p:spPr>
          <a:xfrm>
            <a:off x="274320" y="2543911"/>
            <a:ext cx="5483118" cy="397886"/>
          </a:xfrm>
          <a:prstGeom prst="rect">
            <a:avLst/>
          </a:prstGeom>
        </p:spPr>
        <p:txBody>
          <a:bodyPr lIns="0" tIns="0" rIns="0" bIns="0" anchor="t">
            <a:noAutofit/>
          </a:bodyPr>
          <a:lstStyle>
            <a:lvl1pPr marL="0" indent="0" algn="l">
              <a:lnSpc>
                <a:spcPct val="100000"/>
              </a:lnSpc>
              <a:spcAft>
                <a:spcPts val="0"/>
              </a:spcAft>
              <a:buNone/>
              <a:defRPr sz="1200" b="1">
                <a:solidFill>
                  <a:schemeClr val="tx2"/>
                </a:solidFill>
                <a:latin typeface="+mn-lt"/>
              </a:defRPr>
            </a:lvl1pPr>
            <a:lvl2pPr>
              <a:defRPr sz="680"/>
            </a:lvl2pPr>
            <a:lvl3pPr>
              <a:defRPr sz="680"/>
            </a:lvl3pPr>
            <a:lvl4pPr>
              <a:defRPr sz="680"/>
            </a:lvl4pPr>
            <a:lvl5pPr>
              <a:defRPr sz="680"/>
            </a:lvl5pPr>
          </a:lstStyle>
          <a:p>
            <a:pPr lvl="0"/>
            <a:r>
              <a:rPr lang="en-US" dirty="0"/>
              <a:t>Click to edit subtitle</a:t>
            </a:r>
          </a:p>
        </p:txBody>
      </p:sp>
      <p:sp>
        <p:nvSpPr>
          <p:cNvPr id="14" name="Title 2">
            <a:extLst>
              <a:ext uri="{FF2B5EF4-FFF2-40B4-BE49-F238E27FC236}">
                <a16:creationId xmlns:a16="http://schemas.microsoft.com/office/drawing/2014/main" id="{AEE816D4-CFD8-107D-6451-3338F779164B}"/>
              </a:ext>
            </a:extLst>
          </p:cNvPr>
          <p:cNvSpPr>
            <a:spLocks noGrp="1"/>
          </p:cNvSpPr>
          <p:nvPr>
            <p:ph type="title" hasCustomPrompt="1"/>
          </p:nvPr>
        </p:nvSpPr>
        <p:spPr>
          <a:xfrm>
            <a:off x="274320" y="1374402"/>
            <a:ext cx="5483118" cy="1046139"/>
          </a:xfrm>
        </p:spPr>
        <p:txBody>
          <a:bodyPr anchor="b"/>
          <a:lstStyle>
            <a:lvl1pPr>
              <a:defRPr>
                <a:solidFill>
                  <a:schemeClr val="tx2"/>
                </a:solidFill>
              </a:defRPr>
            </a:lvl1pPr>
          </a:lstStyle>
          <a:p>
            <a:r>
              <a:rPr lang="en-US" dirty="0"/>
              <a:t>Click to Edit Master Title Style</a:t>
            </a:r>
          </a:p>
        </p:txBody>
      </p:sp>
      <p:sp>
        <p:nvSpPr>
          <p:cNvPr id="16" name="Text Placeholder 4">
            <a:extLst>
              <a:ext uri="{FF2B5EF4-FFF2-40B4-BE49-F238E27FC236}">
                <a16:creationId xmlns:a16="http://schemas.microsoft.com/office/drawing/2014/main" id="{33C993D3-9C2F-FF8D-169C-9BFE752C8298}"/>
              </a:ext>
            </a:extLst>
          </p:cNvPr>
          <p:cNvSpPr>
            <a:spLocks noGrp="1"/>
          </p:cNvSpPr>
          <p:nvPr>
            <p:ph type="body" sz="quarter" idx="14" hasCustomPrompt="1"/>
          </p:nvPr>
        </p:nvSpPr>
        <p:spPr>
          <a:xfrm>
            <a:off x="274320" y="3188473"/>
            <a:ext cx="4211955" cy="168341"/>
          </a:xfrm>
          <a:prstGeom prst="rect">
            <a:avLst/>
          </a:prstGeom>
        </p:spPr>
        <p:txBody>
          <a:bodyPr lIns="0" tIns="0" rIns="0" bIns="0" anchor="b">
            <a:noAutofit/>
          </a:bodyPr>
          <a:lstStyle>
            <a:lvl1pPr marL="0" indent="0">
              <a:lnSpc>
                <a:spcPct val="100000"/>
              </a:lnSpc>
              <a:spcAft>
                <a:spcPts val="0"/>
              </a:spcAft>
              <a:buNone/>
              <a:defRPr sz="750" b="1">
                <a:solidFill>
                  <a:schemeClr val="tx2"/>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v.1</a:t>
            </a:r>
          </a:p>
        </p:txBody>
      </p:sp>
      <p:sp>
        <p:nvSpPr>
          <p:cNvPr id="17" name="Text Placeholder 16">
            <a:extLst>
              <a:ext uri="{FF2B5EF4-FFF2-40B4-BE49-F238E27FC236}">
                <a16:creationId xmlns:a16="http://schemas.microsoft.com/office/drawing/2014/main" id="{1D28E05A-0B45-F501-68A6-6604F6580148}"/>
              </a:ext>
            </a:extLst>
          </p:cNvPr>
          <p:cNvSpPr>
            <a:spLocks noGrp="1"/>
          </p:cNvSpPr>
          <p:nvPr>
            <p:ph type="body" sz="quarter" idx="19" hasCustomPrompt="1"/>
          </p:nvPr>
        </p:nvSpPr>
        <p:spPr>
          <a:xfrm>
            <a:off x="274320" y="3509519"/>
            <a:ext cx="4211955" cy="635402"/>
          </a:xfrm>
          <a:prstGeom prst="rect">
            <a:avLst/>
          </a:prstGeom>
        </p:spPr>
        <p:txBody>
          <a:bodyPr lIns="0" tIns="0" rIns="0" bIns="0" anchor="t">
            <a:noAutofit/>
          </a:bodyPr>
          <a:lstStyle>
            <a:lvl1pPr marL="0" marR="0" indent="0" algn="l" defTabSz="685800" rtl="0" eaLnBrk="1" fontAlgn="auto" latinLnBrk="0" hangingPunct="1">
              <a:lnSpc>
                <a:spcPct val="100000"/>
              </a:lnSpc>
              <a:spcBef>
                <a:spcPts val="0"/>
              </a:spcBef>
              <a:spcAft>
                <a:spcPts val="0"/>
              </a:spcAft>
              <a:buClrTx/>
              <a:buSzTx/>
              <a:buFontTx/>
              <a:buNone/>
              <a:tabLst/>
              <a:defRPr sz="900" b="0">
                <a:solidFill>
                  <a:schemeClr val="tx2"/>
                </a:solidFill>
                <a:latin typeface="+mn-lt"/>
              </a:defRPr>
            </a:lvl1pPr>
            <a:lvl2pPr>
              <a:defRPr sz="680"/>
            </a:lvl2pPr>
            <a:lvl3pPr>
              <a:defRPr sz="680"/>
            </a:lvl3pPr>
            <a:lvl4pPr>
              <a:defRPr sz="680"/>
            </a:lvl4pPr>
            <a:lvl5pPr>
              <a:defRPr sz="680"/>
            </a:lvl5p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Click to edit presenter name</a:t>
            </a:r>
            <a:br>
              <a:rPr lang="en-US" dirty="0"/>
            </a:br>
            <a:endParaRPr lang="en-US" dirty="0"/>
          </a:p>
        </p:txBody>
      </p:sp>
      <p:cxnSp>
        <p:nvCxnSpPr>
          <p:cNvPr id="18" name="Straight Connector 17">
            <a:extLst>
              <a:ext uri="{FF2B5EF4-FFF2-40B4-BE49-F238E27FC236}">
                <a16:creationId xmlns:a16="http://schemas.microsoft.com/office/drawing/2014/main" id="{C5B94A79-CCFB-A141-A1A3-C76942A36D78}"/>
              </a:ext>
            </a:extLst>
          </p:cNvPr>
          <p:cNvCxnSpPr>
            <a:cxnSpLocks/>
          </p:cNvCxnSpPr>
          <p:nvPr/>
        </p:nvCxnSpPr>
        <p:spPr>
          <a:xfrm>
            <a:off x="274320" y="3426940"/>
            <a:ext cx="1009458"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9" name="Text Placeholder 4">
            <a:extLst>
              <a:ext uri="{FF2B5EF4-FFF2-40B4-BE49-F238E27FC236}">
                <a16:creationId xmlns:a16="http://schemas.microsoft.com/office/drawing/2014/main" id="{038EAF00-AB93-86FD-44C9-F6521BBC2F50}"/>
              </a:ext>
            </a:extLst>
          </p:cNvPr>
          <p:cNvSpPr>
            <a:spLocks noGrp="1"/>
          </p:cNvSpPr>
          <p:nvPr>
            <p:ph type="body" sz="quarter" idx="20" hasCustomPrompt="1"/>
          </p:nvPr>
        </p:nvSpPr>
        <p:spPr>
          <a:xfrm>
            <a:off x="274321" y="4215049"/>
            <a:ext cx="4211954" cy="168341"/>
          </a:xfrm>
          <a:prstGeom prst="rect">
            <a:avLst/>
          </a:prstGeom>
        </p:spPr>
        <p:txBody>
          <a:bodyPr lIns="0" tIns="0" rIns="0" bIns="0" anchor="b">
            <a:noAutofit/>
          </a:bodyPr>
          <a:lstStyle>
            <a:lvl1pPr marL="0" indent="0">
              <a:lnSpc>
                <a:spcPct val="100000"/>
              </a:lnSpc>
              <a:spcAft>
                <a:spcPts val="0"/>
              </a:spcAft>
              <a:buNone/>
              <a:defRPr sz="750" b="1">
                <a:solidFill>
                  <a:schemeClr val="tx2"/>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Click to edit date</a:t>
            </a:r>
          </a:p>
        </p:txBody>
      </p:sp>
    </p:spTree>
    <p:extLst>
      <p:ext uri="{BB962C8B-B14F-4D97-AF65-F5344CB8AC3E}">
        <p14:creationId xmlns:p14="http://schemas.microsoft.com/office/powerpoint/2010/main" val="359346009"/>
      </p:ext>
    </p:extLst>
  </p:cSld>
  <p:clrMapOvr>
    <a:masterClrMapping/>
  </p:clrMapOvr>
  <p:hf sldNum="0" hdr="0" ftr="0" dt="0"/>
  <p:extLst>
    <p:ext uri="{DCECCB84-F9BA-43D5-87BE-67443E8EF086}">
      <p15:sldGuideLst xmlns:p15="http://schemas.microsoft.com/office/powerpoint/2012/main">
        <p15:guide id="2" pos="21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6458C51-3A06-6325-1C0F-2B8751625FF1}"/>
              </a:ext>
            </a:extLst>
          </p:cNvPr>
          <p:cNvPicPr>
            <a:picLocks noChangeAspect="1"/>
          </p:cNvPicPr>
          <p:nvPr/>
        </p:nvPicPr>
        <p:blipFill>
          <a:blip r:embed="rId2"/>
          <a:srcRect/>
          <a:stretch/>
        </p:blipFill>
        <p:spPr>
          <a:xfrm flipH="1">
            <a:off x="0" y="-78685"/>
            <a:ext cx="9155778" cy="5307698"/>
          </a:xfrm>
          <a:prstGeom prst="rect">
            <a:avLst/>
          </a:prstGeom>
        </p:spPr>
      </p:pic>
      <p:sp>
        <p:nvSpPr>
          <p:cNvPr id="27" name="Rectangle 26">
            <a:extLst>
              <a:ext uri="{FF2B5EF4-FFF2-40B4-BE49-F238E27FC236}">
                <a16:creationId xmlns:a16="http://schemas.microsoft.com/office/drawing/2014/main" id="{754E501B-AE95-EDAA-0CA8-393352E6B21C}"/>
              </a:ext>
            </a:extLst>
          </p:cNvPr>
          <p:cNvSpPr/>
          <p:nvPr/>
        </p:nvSpPr>
        <p:spPr>
          <a:xfrm>
            <a:off x="10717" y="2636638"/>
            <a:ext cx="9143999" cy="2504457"/>
          </a:xfrm>
          <a:prstGeom prst="rect">
            <a:avLst/>
          </a:prstGeom>
          <a:gradFill>
            <a:gsLst>
              <a:gs pos="0">
                <a:schemeClr val="bg2">
                  <a:lumMod val="10000"/>
                  <a:alpha val="0"/>
                </a:schemeClr>
              </a:gs>
              <a:gs pos="100000">
                <a:schemeClr val="bg2">
                  <a:lumMod val="10000"/>
                  <a:alpha val="59194"/>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 name="Rectangle: Single Corner Rounded 2">
            <a:extLst>
              <a:ext uri="{FF2B5EF4-FFF2-40B4-BE49-F238E27FC236}">
                <a16:creationId xmlns:a16="http://schemas.microsoft.com/office/drawing/2014/main" id="{EEE8C0EE-1C7E-17AC-47EE-9AE1372C263E}"/>
              </a:ext>
            </a:extLst>
          </p:cNvPr>
          <p:cNvSpPr/>
          <p:nvPr/>
        </p:nvSpPr>
        <p:spPr>
          <a:xfrm>
            <a:off x="1" y="493693"/>
            <a:ext cx="6678215" cy="4130694"/>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pic>
        <p:nvPicPr>
          <p:cNvPr id="7" name="Graphic 6">
            <a:extLst>
              <a:ext uri="{FF2B5EF4-FFF2-40B4-BE49-F238E27FC236}">
                <a16:creationId xmlns:a16="http://schemas.microsoft.com/office/drawing/2014/main" id="{797569C6-D396-E272-DBDC-3203FDB40D1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26857" y="4111972"/>
            <a:ext cx="1066799" cy="283723"/>
          </a:xfrm>
          <a:prstGeom prst="rect">
            <a:avLst/>
          </a:prstGeom>
        </p:spPr>
      </p:pic>
      <p:sp>
        <p:nvSpPr>
          <p:cNvPr id="6" name="Text Placeholder 7">
            <a:extLst>
              <a:ext uri="{FF2B5EF4-FFF2-40B4-BE49-F238E27FC236}">
                <a16:creationId xmlns:a16="http://schemas.microsoft.com/office/drawing/2014/main" id="{5DD57EF6-CE32-261C-5D2B-5E1AA2660280}"/>
              </a:ext>
            </a:extLst>
          </p:cNvPr>
          <p:cNvSpPr>
            <a:spLocks noGrp="1"/>
          </p:cNvSpPr>
          <p:nvPr>
            <p:ph type="body" sz="quarter" idx="15" hasCustomPrompt="1"/>
          </p:nvPr>
        </p:nvSpPr>
        <p:spPr>
          <a:xfrm>
            <a:off x="274320" y="2543911"/>
            <a:ext cx="5483118" cy="397886"/>
          </a:xfrm>
          <a:prstGeom prst="rect">
            <a:avLst/>
          </a:prstGeom>
        </p:spPr>
        <p:txBody>
          <a:bodyPr lIns="0" tIns="0" rIns="0" bIns="0" anchor="t">
            <a:noAutofit/>
          </a:bodyPr>
          <a:lstStyle>
            <a:lvl1pPr marL="0" indent="0" algn="l">
              <a:lnSpc>
                <a:spcPct val="100000"/>
              </a:lnSpc>
              <a:spcAft>
                <a:spcPts val="0"/>
              </a:spcAft>
              <a:buNone/>
              <a:defRPr sz="1200" b="1">
                <a:solidFill>
                  <a:schemeClr val="bg1"/>
                </a:solidFill>
                <a:latin typeface="+mn-lt"/>
              </a:defRPr>
            </a:lvl1pPr>
            <a:lvl2pPr>
              <a:defRPr sz="680"/>
            </a:lvl2pPr>
            <a:lvl3pPr>
              <a:defRPr sz="680"/>
            </a:lvl3pPr>
            <a:lvl4pPr>
              <a:defRPr sz="680"/>
            </a:lvl4pPr>
            <a:lvl5pPr>
              <a:defRPr sz="680"/>
            </a:lvl5pPr>
          </a:lstStyle>
          <a:p>
            <a:pPr lvl="0"/>
            <a:r>
              <a:rPr lang="en-US" dirty="0"/>
              <a:t>Click to edit subtitle</a:t>
            </a:r>
          </a:p>
        </p:txBody>
      </p:sp>
      <p:sp>
        <p:nvSpPr>
          <p:cNvPr id="9" name="Title 2">
            <a:extLst>
              <a:ext uri="{FF2B5EF4-FFF2-40B4-BE49-F238E27FC236}">
                <a16:creationId xmlns:a16="http://schemas.microsoft.com/office/drawing/2014/main" id="{87997747-73E2-3DC3-1F14-507698ACB0CA}"/>
              </a:ext>
            </a:extLst>
          </p:cNvPr>
          <p:cNvSpPr>
            <a:spLocks noGrp="1"/>
          </p:cNvSpPr>
          <p:nvPr>
            <p:ph type="title" hasCustomPrompt="1"/>
          </p:nvPr>
        </p:nvSpPr>
        <p:spPr>
          <a:xfrm>
            <a:off x="274320" y="1374402"/>
            <a:ext cx="5483118" cy="1046139"/>
          </a:xfrm>
        </p:spPr>
        <p:txBody>
          <a:bodyPr anchor="b"/>
          <a:lstStyle>
            <a:lvl1pPr>
              <a:defRPr>
                <a:solidFill>
                  <a:schemeClr val="accent3"/>
                </a:solidFill>
              </a:defRPr>
            </a:lvl1pPr>
          </a:lstStyle>
          <a:p>
            <a:r>
              <a:rPr lang="en-US" dirty="0"/>
              <a:t>Click to Edit Master Title Style</a:t>
            </a:r>
          </a:p>
        </p:txBody>
      </p:sp>
      <p:sp>
        <p:nvSpPr>
          <p:cNvPr id="13" name="Text Placeholder 16">
            <a:extLst>
              <a:ext uri="{FF2B5EF4-FFF2-40B4-BE49-F238E27FC236}">
                <a16:creationId xmlns:a16="http://schemas.microsoft.com/office/drawing/2014/main" id="{71892561-12FB-FD6F-4702-0D3902661E20}"/>
              </a:ext>
            </a:extLst>
          </p:cNvPr>
          <p:cNvSpPr>
            <a:spLocks noGrp="1"/>
          </p:cNvSpPr>
          <p:nvPr>
            <p:ph type="body" sz="quarter" idx="19" hasCustomPrompt="1"/>
          </p:nvPr>
        </p:nvSpPr>
        <p:spPr>
          <a:xfrm>
            <a:off x="274321" y="3509519"/>
            <a:ext cx="4091458" cy="635402"/>
          </a:xfrm>
          <a:prstGeom prst="rect">
            <a:avLst/>
          </a:prstGeom>
        </p:spPr>
        <p:txBody>
          <a:bodyPr lIns="0" tIns="0" rIns="0" bIns="0" anchor="t">
            <a:noAutofit/>
          </a:bodyPr>
          <a:lstStyle>
            <a:lvl1pPr marL="0" marR="0" indent="0" algn="l" defTabSz="685800" rtl="0" eaLnBrk="1" fontAlgn="auto" latinLnBrk="0" hangingPunct="1">
              <a:lnSpc>
                <a:spcPct val="100000"/>
              </a:lnSpc>
              <a:spcBef>
                <a:spcPts val="0"/>
              </a:spcBef>
              <a:spcAft>
                <a:spcPts val="0"/>
              </a:spcAft>
              <a:buClrTx/>
              <a:buSzTx/>
              <a:buFontTx/>
              <a:buNone/>
              <a:tabLst/>
              <a:defRPr sz="900" b="0">
                <a:solidFill>
                  <a:schemeClr val="accent3"/>
                </a:solidFill>
                <a:latin typeface="+mn-lt"/>
              </a:defRPr>
            </a:lvl1pPr>
            <a:lvl2pPr>
              <a:defRPr sz="680"/>
            </a:lvl2pPr>
            <a:lvl3pPr>
              <a:defRPr sz="680"/>
            </a:lvl3pPr>
            <a:lvl4pPr>
              <a:defRPr sz="680"/>
            </a:lvl4pPr>
            <a:lvl5pPr>
              <a:defRPr sz="680"/>
            </a:lvl5p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Click to edit presenter name</a:t>
            </a:r>
            <a:br>
              <a:rPr lang="en-US" dirty="0"/>
            </a:br>
            <a:endParaRPr lang="en-US" dirty="0"/>
          </a:p>
        </p:txBody>
      </p:sp>
      <p:cxnSp>
        <p:nvCxnSpPr>
          <p:cNvPr id="16" name="Straight Connector 15">
            <a:extLst>
              <a:ext uri="{FF2B5EF4-FFF2-40B4-BE49-F238E27FC236}">
                <a16:creationId xmlns:a16="http://schemas.microsoft.com/office/drawing/2014/main" id="{CCB11FB5-746C-5CCF-895E-F464DC508DAE}"/>
              </a:ext>
            </a:extLst>
          </p:cNvPr>
          <p:cNvCxnSpPr>
            <a:cxnSpLocks/>
          </p:cNvCxnSpPr>
          <p:nvPr/>
        </p:nvCxnSpPr>
        <p:spPr>
          <a:xfrm>
            <a:off x="274320" y="3426940"/>
            <a:ext cx="1009458" cy="0"/>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2" name="Google Shape;188;p37" title="Economist-Enterprise-Logo-Horizontal-Red@4x.png">
            <a:extLst>
              <a:ext uri="{FF2B5EF4-FFF2-40B4-BE49-F238E27FC236}">
                <a16:creationId xmlns:a16="http://schemas.microsoft.com/office/drawing/2014/main" id="{59B90079-8C8C-262D-445A-5F2FE154F04D}"/>
              </a:ext>
            </a:extLst>
          </p:cNvPr>
          <p:cNvPicPr preferRelativeResize="0"/>
          <p:nvPr userDrawn="1"/>
        </p:nvPicPr>
        <p:blipFill rotWithShape="1">
          <a:blip r:embed="rId4">
            <a:alphaModFix/>
          </a:blip>
          <a:srcRect/>
          <a:stretch/>
        </p:blipFill>
        <p:spPr>
          <a:xfrm>
            <a:off x="4451283" y="4056938"/>
            <a:ext cx="753975" cy="377001"/>
          </a:xfrm>
          <a:prstGeom prst="rect">
            <a:avLst/>
          </a:prstGeom>
          <a:noFill/>
          <a:ln>
            <a:noFill/>
          </a:ln>
        </p:spPr>
      </p:pic>
      <p:sp>
        <p:nvSpPr>
          <p:cNvPr id="8" name="TextBox 7">
            <a:extLst>
              <a:ext uri="{FF2B5EF4-FFF2-40B4-BE49-F238E27FC236}">
                <a16:creationId xmlns:a16="http://schemas.microsoft.com/office/drawing/2014/main" id="{7F80579C-0AA1-7462-E6A2-A3841B955B32}"/>
              </a:ext>
            </a:extLst>
          </p:cNvPr>
          <p:cNvSpPr txBox="1"/>
          <p:nvPr userDrawn="1"/>
        </p:nvSpPr>
        <p:spPr>
          <a:xfrm>
            <a:off x="4440567" y="3949915"/>
            <a:ext cx="746767" cy="104618"/>
          </a:xfrm>
          <a:prstGeom prst="rect">
            <a:avLst/>
          </a:prstGeom>
          <a:noFill/>
        </p:spPr>
        <p:txBody>
          <a:bodyPr wrap="square" lIns="0" tIns="0" rIns="0" bIns="0" rtlCol="0">
            <a:noAutofit/>
          </a:bodyPr>
          <a:lstStyle/>
          <a:p>
            <a:pPr algn="ctr"/>
            <a:r>
              <a:rPr lang="en-US" sz="500" dirty="0">
                <a:solidFill>
                  <a:schemeClr val="bg1">
                    <a:lumMod val="75000"/>
                  </a:schemeClr>
                </a:solidFill>
                <a:latin typeface="+mn-lt"/>
              </a:rPr>
              <a:t>RESEARCH BY</a:t>
            </a:r>
          </a:p>
        </p:txBody>
      </p:sp>
    </p:spTree>
    <p:extLst>
      <p:ext uri="{BB962C8B-B14F-4D97-AF65-F5344CB8AC3E}">
        <p14:creationId xmlns:p14="http://schemas.microsoft.com/office/powerpoint/2010/main" val="1495990216"/>
      </p:ext>
    </p:extLst>
  </p:cSld>
  <p:clrMapOvr>
    <a:masterClrMapping/>
  </p:clrMapOvr>
  <p:hf sldNum="0" hdr="0" ftr="0" dt="0"/>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6_Title Slide">
    <p:bg>
      <p:bgPr>
        <a:solidFill>
          <a:schemeClr val="tx2"/>
        </a:solidFill>
        <a:effectLst/>
      </p:bgPr>
    </p:bg>
    <p:spTree>
      <p:nvGrpSpPr>
        <p:cNvPr id="1" name=""/>
        <p:cNvGrpSpPr/>
        <p:nvPr/>
      </p:nvGrpSpPr>
      <p:grpSpPr>
        <a:xfrm>
          <a:off x="0" y="0"/>
          <a:ext cx="0" cy="0"/>
          <a:chOff x="0" y="0"/>
          <a:chExt cx="0" cy="0"/>
        </a:xfrm>
      </p:grpSpPr>
      <p:sp>
        <p:nvSpPr>
          <p:cNvPr id="30" name="Rectangle: Single Corner Rounded 2">
            <a:extLst>
              <a:ext uri="{FF2B5EF4-FFF2-40B4-BE49-F238E27FC236}">
                <a16:creationId xmlns:a16="http://schemas.microsoft.com/office/drawing/2014/main" id="{A5DF7DBB-BF0F-DCF1-605B-79A937F5C22B}"/>
              </a:ext>
            </a:extLst>
          </p:cNvPr>
          <p:cNvSpPr/>
          <p:nvPr/>
        </p:nvSpPr>
        <p:spPr>
          <a:xfrm>
            <a:off x="1" y="493693"/>
            <a:ext cx="4455000" cy="4130694"/>
          </a:xfrm>
          <a:prstGeom prst="round1Rect">
            <a:avLst>
              <a:gd name="adj" fmla="val 21539"/>
            </a:avLst>
          </a:prstGeom>
          <a:blipFill>
            <a:blip r:embed="rId2" cstate="print">
              <a:extLst>
                <a:ext uri="{28A0092B-C50C-407E-A947-70E740481C1C}">
                  <a14:useLocalDpi xmlns:a14="http://schemas.microsoft.com/office/drawing/2010/main"/>
                </a:ext>
              </a:extLst>
            </a:blip>
            <a:stretch>
              <a:fillRect/>
            </a:stretch>
          </a:blip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pic>
        <p:nvPicPr>
          <p:cNvPr id="23" name="Graphic 22">
            <a:extLst>
              <a:ext uri="{FF2B5EF4-FFF2-40B4-BE49-F238E27FC236}">
                <a16:creationId xmlns:a16="http://schemas.microsoft.com/office/drawing/2014/main" id="{6162202D-9D61-1F16-2DA9-E5F60457A1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92626" y="3565364"/>
            <a:ext cx="874367" cy="232544"/>
          </a:xfrm>
          <a:prstGeom prst="rect">
            <a:avLst/>
          </a:prstGeom>
        </p:spPr>
      </p:pic>
      <p:sp>
        <p:nvSpPr>
          <p:cNvPr id="2" name="Text Placeholder 14">
            <a:extLst>
              <a:ext uri="{FF2B5EF4-FFF2-40B4-BE49-F238E27FC236}">
                <a16:creationId xmlns:a16="http://schemas.microsoft.com/office/drawing/2014/main" id="{CF1F2B82-8ADF-EF0B-8EB5-B2BA210E2FC7}"/>
              </a:ext>
            </a:extLst>
          </p:cNvPr>
          <p:cNvSpPr txBox="1">
            <a:spLocks/>
          </p:cNvSpPr>
          <p:nvPr/>
        </p:nvSpPr>
        <p:spPr>
          <a:xfrm>
            <a:off x="274321" y="4895034"/>
            <a:ext cx="1860470" cy="94295"/>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388619" rtl="0" eaLnBrk="1" fontAlgn="auto" latinLnBrk="0" hangingPunct="1">
              <a:lnSpc>
                <a:spcPct val="100000"/>
              </a:lnSpc>
              <a:spcBef>
                <a:spcPts val="0"/>
              </a:spcBef>
              <a:spcAft>
                <a:spcPts val="0"/>
              </a:spcAft>
              <a:buClrTx/>
              <a:buSzTx/>
              <a:buFont typeface="Arial"/>
              <a:buNone/>
              <a:tabLst/>
              <a:defRPr/>
            </a:pPr>
            <a:r>
              <a:rPr lang="en-US" sz="525" b="1" i="0" dirty="0">
                <a:solidFill>
                  <a:schemeClr val="bg2"/>
                </a:solidFill>
                <a:latin typeface="Arial Narrow" panose="020B0604020202020204" pitchFamily="34" charset="0"/>
                <a:cs typeface="Arial Narrow" panose="020B0604020202020204" pitchFamily="34" charset="0"/>
              </a:rPr>
              <a:t>NOT FDIC INSURED </a:t>
            </a:r>
            <a:r>
              <a:rPr lang="en-US" sz="525" b="1" i="0" baseline="18000" dirty="0">
                <a:solidFill>
                  <a:schemeClr val="bg2"/>
                </a:solidFill>
                <a:latin typeface="Arial Narrow" panose="020B0604020202020204" pitchFamily="34" charset="0"/>
                <a:cs typeface="Arial Narrow" panose="020B0604020202020204" pitchFamily="34" charset="0"/>
              </a:rPr>
              <a:t>|</a:t>
            </a:r>
            <a:r>
              <a:rPr lang="en-US" sz="525" b="1" i="0" dirty="0">
                <a:solidFill>
                  <a:schemeClr val="bg2"/>
                </a:solidFill>
                <a:latin typeface="Arial Narrow" panose="020B0604020202020204" pitchFamily="34" charset="0"/>
                <a:cs typeface="Arial Narrow" panose="020B0604020202020204" pitchFamily="34" charset="0"/>
              </a:rPr>
              <a:t> NO BANK GUARANTEE </a:t>
            </a:r>
            <a:r>
              <a:rPr lang="en-US" sz="525" b="1" i="0" baseline="18000" dirty="0">
                <a:solidFill>
                  <a:schemeClr val="bg2"/>
                </a:solidFill>
                <a:latin typeface="Arial Narrow" panose="020B0604020202020204" pitchFamily="34" charset="0"/>
                <a:cs typeface="Arial Narrow" panose="020B0604020202020204" pitchFamily="34" charset="0"/>
              </a:rPr>
              <a:t>|</a:t>
            </a:r>
            <a:r>
              <a:rPr lang="en-US" sz="525" b="1" i="0" dirty="0">
                <a:solidFill>
                  <a:schemeClr val="bg2"/>
                </a:solidFill>
                <a:latin typeface="Arial Narrow" panose="020B0604020202020204" pitchFamily="34" charset="0"/>
                <a:cs typeface="Arial Narrow" panose="020B0604020202020204" pitchFamily="34" charset="0"/>
              </a:rPr>
              <a:t> MAY LOSE VALUE</a:t>
            </a:r>
          </a:p>
        </p:txBody>
      </p:sp>
      <p:sp>
        <p:nvSpPr>
          <p:cNvPr id="3" name="Footer Placeholder 14">
            <a:extLst>
              <a:ext uri="{FF2B5EF4-FFF2-40B4-BE49-F238E27FC236}">
                <a16:creationId xmlns:a16="http://schemas.microsoft.com/office/drawing/2014/main" id="{DD56B185-DB42-F228-4178-58B4B9DF305B}"/>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5"/>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4" name="Text Placeholder 4">
            <a:extLst>
              <a:ext uri="{FF2B5EF4-FFF2-40B4-BE49-F238E27FC236}">
                <a16:creationId xmlns:a16="http://schemas.microsoft.com/office/drawing/2014/main" id="{08E4B39E-E3D8-38D1-7C38-469538177E96}"/>
              </a:ext>
            </a:extLst>
          </p:cNvPr>
          <p:cNvSpPr>
            <a:spLocks noGrp="1"/>
          </p:cNvSpPr>
          <p:nvPr>
            <p:ph type="body" sz="quarter" idx="14" hasCustomPrompt="1"/>
          </p:nvPr>
        </p:nvSpPr>
        <p:spPr>
          <a:xfrm>
            <a:off x="4652963" y="4511110"/>
            <a:ext cx="2829643" cy="100182"/>
          </a:xfrm>
          <a:prstGeom prst="rect">
            <a:avLst/>
          </a:prstGeom>
        </p:spPr>
        <p:txBody>
          <a:bodyPr lIns="0" tIns="0" rIns="0" bIns="0" anchor="b">
            <a:noAutofit/>
          </a:bodyPr>
          <a:lstStyle>
            <a:lvl1pPr marL="0" indent="0">
              <a:lnSpc>
                <a:spcPct val="100000"/>
              </a:lnSpc>
              <a:spcAft>
                <a:spcPts val="0"/>
              </a:spcAft>
              <a:buNone/>
              <a:defRPr sz="750" b="0">
                <a:solidFill>
                  <a:schemeClr val="bg1"/>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v.1</a:t>
            </a:r>
          </a:p>
        </p:txBody>
      </p:sp>
      <p:sp>
        <p:nvSpPr>
          <p:cNvPr id="5" name="Text Placeholder 7">
            <a:extLst>
              <a:ext uri="{FF2B5EF4-FFF2-40B4-BE49-F238E27FC236}">
                <a16:creationId xmlns:a16="http://schemas.microsoft.com/office/drawing/2014/main" id="{5524787B-6E7D-E3A5-78A7-94F27E8568D2}"/>
              </a:ext>
            </a:extLst>
          </p:cNvPr>
          <p:cNvSpPr>
            <a:spLocks noGrp="1"/>
          </p:cNvSpPr>
          <p:nvPr>
            <p:ph type="body" sz="quarter" idx="15" hasCustomPrompt="1"/>
          </p:nvPr>
        </p:nvSpPr>
        <p:spPr>
          <a:xfrm>
            <a:off x="4652963" y="2477905"/>
            <a:ext cx="4183380" cy="374258"/>
          </a:xfrm>
          <a:prstGeom prst="rect">
            <a:avLst/>
          </a:prstGeom>
        </p:spPr>
        <p:txBody>
          <a:bodyPr lIns="0" tIns="0" rIns="0" bIns="0" anchor="t">
            <a:noAutofit/>
          </a:bodyPr>
          <a:lstStyle>
            <a:lvl1pPr marL="0" indent="0" algn="l">
              <a:lnSpc>
                <a:spcPct val="100000"/>
              </a:lnSpc>
              <a:spcAft>
                <a:spcPts val="0"/>
              </a:spcAft>
              <a:buNone/>
              <a:defRPr sz="1050" b="1">
                <a:solidFill>
                  <a:schemeClr val="bg1"/>
                </a:solidFill>
                <a:latin typeface="+mn-lt"/>
              </a:defRPr>
            </a:lvl1pPr>
            <a:lvl2pPr>
              <a:defRPr sz="680"/>
            </a:lvl2pPr>
            <a:lvl3pPr>
              <a:defRPr sz="680"/>
            </a:lvl3pPr>
            <a:lvl4pPr>
              <a:defRPr sz="680"/>
            </a:lvl4pPr>
            <a:lvl5pPr>
              <a:defRPr sz="680"/>
            </a:lvl5pPr>
          </a:lstStyle>
          <a:p>
            <a:pPr lvl="0"/>
            <a:r>
              <a:rPr lang="en-US" dirty="0"/>
              <a:t>Click to edit subtitle</a:t>
            </a:r>
          </a:p>
        </p:txBody>
      </p:sp>
      <p:sp>
        <p:nvSpPr>
          <p:cNvPr id="6" name="Text Placeholder 16">
            <a:extLst>
              <a:ext uri="{FF2B5EF4-FFF2-40B4-BE49-F238E27FC236}">
                <a16:creationId xmlns:a16="http://schemas.microsoft.com/office/drawing/2014/main" id="{D73C63AF-B785-8AFC-F492-A274CC81BBB3}"/>
              </a:ext>
            </a:extLst>
          </p:cNvPr>
          <p:cNvSpPr>
            <a:spLocks noGrp="1"/>
          </p:cNvSpPr>
          <p:nvPr>
            <p:ph type="body" sz="quarter" idx="19" hasCustomPrompt="1"/>
          </p:nvPr>
        </p:nvSpPr>
        <p:spPr>
          <a:xfrm>
            <a:off x="4652963" y="3580111"/>
            <a:ext cx="2829643" cy="701513"/>
          </a:xfrm>
          <a:prstGeom prst="rect">
            <a:avLst/>
          </a:prstGeom>
        </p:spPr>
        <p:txBody>
          <a:bodyPr lIns="0" tIns="0" rIns="0" bIns="0" anchor="t">
            <a:noAutofit/>
          </a:bodyPr>
          <a:lstStyle>
            <a:lvl1pPr marL="0" indent="0">
              <a:lnSpc>
                <a:spcPct val="100000"/>
              </a:lnSpc>
              <a:spcAft>
                <a:spcPts val="0"/>
              </a:spcAft>
              <a:buNone/>
              <a:defRPr sz="900" b="0">
                <a:solidFill>
                  <a:schemeClr val="accent1"/>
                </a:solidFill>
                <a:latin typeface="+mn-lt"/>
              </a:defRPr>
            </a:lvl1pPr>
            <a:lvl2pPr>
              <a:defRPr sz="680"/>
            </a:lvl2pPr>
            <a:lvl3pPr>
              <a:defRPr sz="680"/>
            </a:lvl3pPr>
            <a:lvl4pPr>
              <a:defRPr sz="680"/>
            </a:lvl4pPr>
            <a:lvl5pPr>
              <a:defRPr sz="680"/>
            </a:lvl5pPr>
          </a:lstStyle>
          <a:p>
            <a:pPr lvl="0"/>
            <a:r>
              <a:rPr lang="en-US" dirty="0"/>
              <a:t>Click to edit presenter name</a:t>
            </a:r>
          </a:p>
        </p:txBody>
      </p:sp>
      <p:cxnSp>
        <p:nvCxnSpPr>
          <p:cNvPr id="7" name="Straight Connector 6">
            <a:extLst>
              <a:ext uri="{FF2B5EF4-FFF2-40B4-BE49-F238E27FC236}">
                <a16:creationId xmlns:a16="http://schemas.microsoft.com/office/drawing/2014/main" id="{200FBDCC-A49F-4BC7-92F1-153923EE8396}"/>
              </a:ext>
            </a:extLst>
          </p:cNvPr>
          <p:cNvCxnSpPr>
            <a:cxnSpLocks/>
          </p:cNvCxnSpPr>
          <p:nvPr/>
        </p:nvCxnSpPr>
        <p:spPr>
          <a:xfrm>
            <a:off x="4652963" y="3475587"/>
            <a:ext cx="304129" cy="0"/>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Text Placeholder 4">
            <a:extLst>
              <a:ext uri="{FF2B5EF4-FFF2-40B4-BE49-F238E27FC236}">
                <a16:creationId xmlns:a16="http://schemas.microsoft.com/office/drawing/2014/main" id="{9F14419D-0A44-341C-97DE-77E9712FCD00}"/>
              </a:ext>
            </a:extLst>
          </p:cNvPr>
          <p:cNvSpPr>
            <a:spLocks noGrp="1"/>
          </p:cNvSpPr>
          <p:nvPr>
            <p:ph type="body" sz="quarter" idx="20" hasCustomPrompt="1"/>
          </p:nvPr>
        </p:nvSpPr>
        <p:spPr>
          <a:xfrm>
            <a:off x="4652963" y="4312198"/>
            <a:ext cx="2829643" cy="168341"/>
          </a:xfrm>
          <a:prstGeom prst="rect">
            <a:avLst/>
          </a:prstGeom>
        </p:spPr>
        <p:txBody>
          <a:bodyPr lIns="0" tIns="0" rIns="0" bIns="0" anchor="b">
            <a:noAutofit/>
          </a:bodyPr>
          <a:lstStyle>
            <a:lvl1pPr marL="0" indent="0">
              <a:lnSpc>
                <a:spcPct val="100000"/>
              </a:lnSpc>
              <a:spcAft>
                <a:spcPts val="0"/>
              </a:spcAft>
              <a:buNone/>
              <a:defRPr sz="750" b="0">
                <a:solidFill>
                  <a:schemeClr val="bg1"/>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Click to edit date</a:t>
            </a:r>
          </a:p>
        </p:txBody>
      </p:sp>
      <p:sp>
        <p:nvSpPr>
          <p:cNvPr id="9" name="Title 5">
            <a:extLst>
              <a:ext uri="{FF2B5EF4-FFF2-40B4-BE49-F238E27FC236}">
                <a16:creationId xmlns:a16="http://schemas.microsoft.com/office/drawing/2014/main" id="{D9D89647-2DB0-4C96-9706-48BACC184343}"/>
              </a:ext>
            </a:extLst>
          </p:cNvPr>
          <p:cNvSpPr>
            <a:spLocks noGrp="1"/>
          </p:cNvSpPr>
          <p:nvPr>
            <p:ph type="title" hasCustomPrompt="1"/>
          </p:nvPr>
        </p:nvSpPr>
        <p:spPr>
          <a:xfrm>
            <a:off x="4652963" y="1339701"/>
            <a:ext cx="4183380" cy="1033678"/>
          </a:xfrm>
        </p:spPr>
        <p:txBody>
          <a:bodyPr/>
          <a:lstStyle>
            <a:lvl1pPr>
              <a:defRPr>
                <a:solidFill>
                  <a:schemeClr val="accent1"/>
                </a:solidFill>
              </a:defRPr>
            </a:lvl1pPr>
          </a:lstStyle>
          <a:p>
            <a:r>
              <a:rPr lang="en-US" dirty="0"/>
              <a:t>Click to edit Master </a:t>
            </a:r>
            <a:br>
              <a:rPr lang="en-US" dirty="0"/>
            </a:br>
            <a:r>
              <a:rPr lang="en-US" dirty="0"/>
              <a:t>title style</a:t>
            </a:r>
          </a:p>
        </p:txBody>
      </p:sp>
    </p:spTree>
    <p:extLst>
      <p:ext uri="{BB962C8B-B14F-4D97-AF65-F5344CB8AC3E}">
        <p14:creationId xmlns:p14="http://schemas.microsoft.com/office/powerpoint/2010/main" val="3024225825"/>
      </p:ext>
    </p:extLst>
  </p:cSld>
  <p:clrMapOvr>
    <a:masterClrMapping/>
  </p:clrMapOvr>
  <p:hf sldNum="0" hdr="0" ftr="0" dt="0"/>
  <p:extLst>
    <p:ext uri="{DCECCB84-F9BA-43D5-87BE-67443E8EF086}">
      <p15:sldGuideLst xmlns:p15="http://schemas.microsoft.com/office/powerpoint/2012/main">
        <p15:guide id="2" pos="21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7_Title Slide">
    <p:bg>
      <p:bgPr>
        <a:solidFill>
          <a:schemeClr val="tx2"/>
        </a:solidFill>
        <a:effectLst/>
      </p:bgPr>
    </p:bg>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AC9B3C0F-D5CD-707B-B89C-BB339A3BE2D4}"/>
              </a:ext>
            </a:extLst>
          </p:cNvPr>
          <p:cNvSpPr>
            <a:spLocks noGrp="1"/>
          </p:cNvSpPr>
          <p:nvPr>
            <p:ph type="body" sz="quarter" idx="14" hasCustomPrompt="1"/>
          </p:nvPr>
        </p:nvSpPr>
        <p:spPr>
          <a:xfrm>
            <a:off x="5510028" y="4288938"/>
            <a:ext cx="3349414" cy="100182"/>
          </a:xfrm>
          <a:prstGeom prst="rect">
            <a:avLst/>
          </a:prstGeom>
        </p:spPr>
        <p:txBody>
          <a:bodyPr lIns="0" tIns="0" rIns="0" bIns="0" anchor="b">
            <a:noAutofit/>
          </a:bodyPr>
          <a:lstStyle>
            <a:lvl1pPr marL="0" indent="0">
              <a:lnSpc>
                <a:spcPct val="100000"/>
              </a:lnSpc>
              <a:spcAft>
                <a:spcPts val="0"/>
              </a:spcAft>
              <a:buNone/>
              <a:defRPr sz="750" b="0">
                <a:solidFill>
                  <a:schemeClr val="bg1"/>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v.1</a:t>
            </a:r>
          </a:p>
        </p:txBody>
      </p:sp>
      <p:sp>
        <p:nvSpPr>
          <p:cNvPr id="10" name="Text Placeholder 7">
            <a:extLst>
              <a:ext uri="{FF2B5EF4-FFF2-40B4-BE49-F238E27FC236}">
                <a16:creationId xmlns:a16="http://schemas.microsoft.com/office/drawing/2014/main" id="{549681C4-9D25-E2C6-6D6D-F923684CD20D}"/>
              </a:ext>
            </a:extLst>
          </p:cNvPr>
          <p:cNvSpPr>
            <a:spLocks noGrp="1"/>
          </p:cNvSpPr>
          <p:nvPr>
            <p:ph type="body" sz="quarter" idx="15" hasCustomPrompt="1"/>
          </p:nvPr>
        </p:nvSpPr>
        <p:spPr>
          <a:xfrm>
            <a:off x="5506974" y="2743200"/>
            <a:ext cx="3362706" cy="699959"/>
          </a:xfrm>
          <a:prstGeom prst="rect">
            <a:avLst/>
          </a:prstGeom>
        </p:spPr>
        <p:txBody>
          <a:bodyPr lIns="0" tIns="0" rIns="0" bIns="0" anchor="t">
            <a:noAutofit/>
          </a:bodyPr>
          <a:lstStyle>
            <a:lvl1pPr marL="0" indent="0" algn="l">
              <a:lnSpc>
                <a:spcPct val="100000"/>
              </a:lnSpc>
              <a:spcAft>
                <a:spcPts val="0"/>
              </a:spcAft>
              <a:buNone/>
              <a:defRPr sz="1050" b="1">
                <a:solidFill>
                  <a:schemeClr val="bg1"/>
                </a:solidFill>
                <a:latin typeface="+mn-lt"/>
              </a:defRPr>
            </a:lvl1pPr>
            <a:lvl2pPr>
              <a:defRPr sz="680"/>
            </a:lvl2pPr>
            <a:lvl3pPr>
              <a:defRPr sz="680"/>
            </a:lvl3pPr>
            <a:lvl4pPr>
              <a:defRPr sz="680"/>
            </a:lvl4pPr>
            <a:lvl5pPr>
              <a:defRPr sz="680"/>
            </a:lvl5pPr>
          </a:lstStyle>
          <a:p>
            <a:pPr lvl="0"/>
            <a:r>
              <a:rPr lang="en-US" dirty="0"/>
              <a:t>Click to edit subtitle</a:t>
            </a:r>
          </a:p>
        </p:txBody>
      </p:sp>
      <p:sp>
        <p:nvSpPr>
          <p:cNvPr id="11" name="Text Placeholder 16">
            <a:extLst>
              <a:ext uri="{FF2B5EF4-FFF2-40B4-BE49-F238E27FC236}">
                <a16:creationId xmlns:a16="http://schemas.microsoft.com/office/drawing/2014/main" id="{C478162D-113E-7F84-2EF8-3F357C9D6059}"/>
              </a:ext>
            </a:extLst>
          </p:cNvPr>
          <p:cNvSpPr>
            <a:spLocks noGrp="1"/>
          </p:cNvSpPr>
          <p:nvPr>
            <p:ph type="body" sz="quarter" idx="19" hasCustomPrompt="1"/>
          </p:nvPr>
        </p:nvSpPr>
        <p:spPr>
          <a:xfrm>
            <a:off x="5510028" y="3712615"/>
            <a:ext cx="3349414" cy="346838"/>
          </a:xfrm>
          <a:prstGeom prst="rect">
            <a:avLst/>
          </a:prstGeom>
        </p:spPr>
        <p:txBody>
          <a:bodyPr lIns="0" tIns="0" rIns="0" bIns="0" anchor="t">
            <a:noAutofit/>
          </a:bodyPr>
          <a:lstStyle>
            <a:lvl1pPr marL="0" indent="0">
              <a:lnSpc>
                <a:spcPct val="100000"/>
              </a:lnSpc>
              <a:spcAft>
                <a:spcPts val="0"/>
              </a:spcAft>
              <a:buNone/>
              <a:defRPr sz="825" b="0">
                <a:solidFill>
                  <a:schemeClr val="accent3"/>
                </a:solidFill>
                <a:latin typeface="+mn-lt"/>
              </a:defRPr>
            </a:lvl1pPr>
            <a:lvl2pPr>
              <a:defRPr sz="680"/>
            </a:lvl2pPr>
            <a:lvl3pPr>
              <a:defRPr sz="680"/>
            </a:lvl3pPr>
            <a:lvl4pPr>
              <a:defRPr sz="680"/>
            </a:lvl4pPr>
            <a:lvl5pPr>
              <a:defRPr sz="680"/>
            </a:lvl5pPr>
          </a:lstStyle>
          <a:p>
            <a:pPr lvl="0"/>
            <a:r>
              <a:rPr lang="en-US" dirty="0"/>
              <a:t>Click to edit presenter name</a:t>
            </a:r>
          </a:p>
        </p:txBody>
      </p:sp>
      <p:cxnSp>
        <p:nvCxnSpPr>
          <p:cNvPr id="13" name="Straight Connector 12">
            <a:extLst>
              <a:ext uri="{FF2B5EF4-FFF2-40B4-BE49-F238E27FC236}">
                <a16:creationId xmlns:a16="http://schemas.microsoft.com/office/drawing/2014/main" id="{060C73F1-AAF5-49A0-6F3D-6C1177888DEB}"/>
              </a:ext>
            </a:extLst>
          </p:cNvPr>
          <p:cNvCxnSpPr>
            <a:cxnSpLocks/>
          </p:cNvCxnSpPr>
          <p:nvPr/>
        </p:nvCxnSpPr>
        <p:spPr>
          <a:xfrm>
            <a:off x="5500822" y="3608091"/>
            <a:ext cx="857065" cy="0"/>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4">
            <a:extLst>
              <a:ext uri="{FF2B5EF4-FFF2-40B4-BE49-F238E27FC236}">
                <a16:creationId xmlns:a16="http://schemas.microsoft.com/office/drawing/2014/main" id="{0F24710F-EB34-B785-943F-3AD87D0F0483}"/>
              </a:ext>
            </a:extLst>
          </p:cNvPr>
          <p:cNvSpPr>
            <a:spLocks noGrp="1"/>
          </p:cNvSpPr>
          <p:nvPr>
            <p:ph type="body" sz="quarter" idx="20" hasCustomPrompt="1"/>
          </p:nvPr>
        </p:nvSpPr>
        <p:spPr>
          <a:xfrm>
            <a:off x="5510028" y="4090026"/>
            <a:ext cx="3349414" cy="168341"/>
          </a:xfrm>
          <a:prstGeom prst="rect">
            <a:avLst/>
          </a:prstGeom>
        </p:spPr>
        <p:txBody>
          <a:bodyPr lIns="0" tIns="0" rIns="0" bIns="0" anchor="b">
            <a:noAutofit/>
          </a:bodyPr>
          <a:lstStyle>
            <a:lvl1pPr marL="0" indent="0">
              <a:lnSpc>
                <a:spcPct val="100000"/>
              </a:lnSpc>
              <a:spcAft>
                <a:spcPts val="0"/>
              </a:spcAft>
              <a:buNone/>
              <a:defRPr sz="750" b="0">
                <a:solidFill>
                  <a:schemeClr val="bg1"/>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Click to edit date</a:t>
            </a:r>
          </a:p>
        </p:txBody>
      </p:sp>
      <p:sp>
        <p:nvSpPr>
          <p:cNvPr id="6" name="Title 5">
            <a:extLst>
              <a:ext uri="{FF2B5EF4-FFF2-40B4-BE49-F238E27FC236}">
                <a16:creationId xmlns:a16="http://schemas.microsoft.com/office/drawing/2014/main" id="{4D06D919-6099-7921-5770-7ADCBFF8BC9D}"/>
              </a:ext>
            </a:extLst>
          </p:cNvPr>
          <p:cNvSpPr>
            <a:spLocks noGrp="1"/>
          </p:cNvSpPr>
          <p:nvPr>
            <p:ph type="title"/>
          </p:nvPr>
        </p:nvSpPr>
        <p:spPr>
          <a:xfrm>
            <a:off x="274320" y="2743200"/>
            <a:ext cx="4183380" cy="1645920"/>
          </a:xfrm>
        </p:spPr>
        <p:txBody>
          <a:bodyPr/>
          <a:lstStyle>
            <a:lvl1pPr>
              <a:defRPr>
                <a:solidFill>
                  <a:schemeClr val="accent3"/>
                </a:solidFill>
              </a:defRPr>
            </a:lvl1pPr>
          </a:lstStyle>
          <a:p>
            <a:r>
              <a:rPr lang="en-US"/>
              <a:t>Click to edit Master title style</a:t>
            </a:r>
            <a:endParaRPr lang="en-US" dirty="0"/>
          </a:p>
        </p:txBody>
      </p:sp>
      <p:grpSp>
        <p:nvGrpSpPr>
          <p:cNvPr id="12" name="Group 11">
            <a:extLst>
              <a:ext uri="{FF2B5EF4-FFF2-40B4-BE49-F238E27FC236}">
                <a16:creationId xmlns:a16="http://schemas.microsoft.com/office/drawing/2014/main" id="{41C17AC9-2D11-BA39-E762-E3B3A7B7659F}"/>
              </a:ext>
            </a:extLst>
          </p:cNvPr>
          <p:cNvGrpSpPr/>
          <p:nvPr/>
        </p:nvGrpSpPr>
        <p:grpSpPr>
          <a:xfrm>
            <a:off x="1" y="217638"/>
            <a:ext cx="9143999" cy="2169920"/>
            <a:chOff x="0" y="526314"/>
            <a:chExt cx="14699616" cy="3488298"/>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3333161" y="526314"/>
              <a:ext cx="1366455" cy="3485387"/>
            </a:xfrm>
            <a:prstGeom prst="round1Rect">
              <a:avLst>
                <a:gd name="adj" fmla="val 0"/>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4382344" y="526314"/>
              <a:ext cx="3428999" cy="3485387"/>
            </a:xfrm>
            <a:prstGeom prst="round1Rect">
              <a:avLst>
                <a:gd name="adj" fmla="val 30177"/>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0" y="529225"/>
              <a:ext cx="3335934" cy="3485387"/>
            </a:xfrm>
            <a:prstGeom prst="round1Rect">
              <a:avLst>
                <a:gd name="adj" fmla="val 30177"/>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8" name="Rectangle: Single Corner Rounded 2">
              <a:extLst>
                <a:ext uri="{FF2B5EF4-FFF2-40B4-BE49-F238E27FC236}">
                  <a16:creationId xmlns:a16="http://schemas.microsoft.com/office/drawing/2014/main" id="{89056B4E-5CF7-8A59-2BCF-4305C53108B1}"/>
                </a:ext>
              </a:extLst>
            </p:cNvPr>
            <p:cNvSpPr>
              <a:spLocks/>
            </p:cNvSpPr>
            <p:nvPr userDrawn="1"/>
          </p:nvSpPr>
          <p:spPr>
            <a:xfrm>
              <a:off x="8857753" y="526314"/>
              <a:ext cx="3428999" cy="3485387"/>
            </a:xfrm>
            <a:prstGeom prst="round1Rect">
              <a:avLst>
                <a:gd name="adj" fmla="val 30177"/>
              </a:avLst>
            </a:prstGeom>
            <a:blipFill>
              <a:blip r:embed="rId2" cstate="print">
                <a:extLst>
                  <a:ext uri="{28A0092B-C50C-407E-A947-70E740481C1C}">
                    <a14:useLocalDpi xmlns:a14="http://schemas.microsoft.com/office/drawing/2010/main"/>
                  </a:ext>
                </a:extLst>
              </a:blip>
              <a:stretch>
                <a:fillRect/>
              </a:stretch>
            </a:blip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grpSp>
      <p:pic>
        <p:nvPicPr>
          <p:cNvPr id="3" name="Graphic 2">
            <a:extLst>
              <a:ext uri="{FF2B5EF4-FFF2-40B4-BE49-F238E27FC236}">
                <a16:creationId xmlns:a16="http://schemas.microsoft.com/office/drawing/2014/main" id="{97F87D5B-1FEC-B577-8279-6CE7A03B74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2442" y="523818"/>
            <a:ext cx="1232176" cy="327706"/>
          </a:xfrm>
          <a:prstGeom prst="rect">
            <a:avLst/>
          </a:prstGeom>
        </p:spPr>
      </p:pic>
      <p:sp>
        <p:nvSpPr>
          <p:cNvPr id="2" name="Text Placeholder 14">
            <a:extLst>
              <a:ext uri="{FF2B5EF4-FFF2-40B4-BE49-F238E27FC236}">
                <a16:creationId xmlns:a16="http://schemas.microsoft.com/office/drawing/2014/main" id="{4EF0D98A-9220-620E-8CA6-126950687624}"/>
              </a:ext>
            </a:extLst>
          </p:cNvPr>
          <p:cNvSpPr txBox="1">
            <a:spLocks/>
          </p:cNvSpPr>
          <p:nvPr/>
        </p:nvSpPr>
        <p:spPr>
          <a:xfrm>
            <a:off x="274321" y="4895034"/>
            <a:ext cx="1860470" cy="94295"/>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388619" rtl="0" eaLnBrk="1" fontAlgn="auto" latinLnBrk="0" hangingPunct="1">
              <a:lnSpc>
                <a:spcPct val="100000"/>
              </a:lnSpc>
              <a:spcBef>
                <a:spcPts val="0"/>
              </a:spcBef>
              <a:spcAft>
                <a:spcPts val="0"/>
              </a:spcAft>
              <a:buClrTx/>
              <a:buSzTx/>
              <a:buFont typeface="Arial"/>
              <a:buNone/>
              <a:tabLst/>
              <a:defRPr/>
            </a:pPr>
            <a:r>
              <a:rPr lang="en-US" sz="525" b="1" i="0" dirty="0">
                <a:solidFill>
                  <a:schemeClr val="bg2"/>
                </a:solidFill>
                <a:latin typeface="Arial Narrow" panose="020B0604020202020204" pitchFamily="34" charset="0"/>
                <a:cs typeface="Arial Narrow" panose="020B0604020202020204" pitchFamily="34" charset="0"/>
              </a:rPr>
              <a:t>NOT FDIC INSURED </a:t>
            </a:r>
            <a:r>
              <a:rPr lang="en-US" sz="525" b="1" i="0" baseline="18000" dirty="0">
                <a:solidFill>
                  <a:schemeClr val="bg2"/>
                </a:solidFill>
                <a:latin typeface="Arial Narrow" panose="020B0604020202020204" pitchFamily="34" charset="0"/>
                <a:cs typeface="Arial Narrow" panose="020B0604020202020204" pitchFamily="34" charset="0"/>
              </a:rPr>
              <a:t>|</a:t>
            </a:r>
            <a:r>
              <a:rPr lang="en-US" sz="525" b="1" i="0" dirty="0">
                <a:solidFill>
                  <a:schemeClr val="bg2"/>
                </a:solidFill>
                <a:latin typeface="Arial Narrow" panose="020B0604020202020204" pitchFamily="34" charset="0"/>
                <a:cs typeface="Arial Narrow" panose="020B0604020202020204" pitchFamily="34" charset="0"/>
              </a:rPr>
              <a:t> NO BANK GUARANTEE </a:t>
            </a:r>
            <a:r>
              <a:rPr lang="en-US" sz="525" b="1" i="0" baseline="18000" dirty="0">
                <a:solidFill>
                  <a:schemeClr val="bg2"/>
                </a:solidFill>
                <a:latin typeface="Arial Narrow" panose="020B0604020202020204" pitchFamily="34" charset="0"/>
                <a:cs typeface="Arial Narrow" panose="020B0604020202020204" pitchFamily="34" charset="0"/>
              </a:rPr>
              <a:t>|</a:t>
            </a:r>
            <a:r>
              <a:rPr lang="en-US" sz="525" b="1" i="0" dirty="0">
                <a:solidFill>
                  <a:schemeClr val="bg2"/>
                </a:solidFill>
                <a:latin typeface="Arial Narrow" panose="020B0604020202020204" pitchFamily="34" charset="0"/>
                <a:cs typeface="Arial Narrow" panose="020B0604020202020204" pitchFamily="34" charset="0"/>
              </a:rPr>
              <a:t> MAY LOSE VALUE</a:t>
            </a:r>
          </a:p>
        </p:txBody>
      </p:sp>
      <p:sp>
        <p:nvSpPr>
          <p:cNvPr id="15" name="Footer Placeholder 14">
            <a:extLst>
              <a:ext uri="{FF2B5EF4-FFF2-40B4-BE49-F238E27FC236}">
                <a16:creationId xmlns:a16="http://schemas.microsoft.com/office/drawing/2014/main" id="{96FE4BFB-C013-84EE-70DF-EA072E7DF1EB}"/>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5"/>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Tree>
    <p:extLst>
      <p:ext uri="{BB962C8B-B14F-4D97-AF65-F5344CB8AC3E}">
        <p14:creationId xmlns:p14="http://schemas.microsoft.com/office/powerpoint/2010/main" val="988479310"/>
      </p:ext>
    </p:extLst>
  </p:cSld>
  <p:clrMapOvr>
    <a:masterClrMapping/>
  </p:clrMapOvr>
  <p:hf sldNum="0" hdr="0" ftr="0" dt="0"/>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8_Title Slide">
    <p:bg>
      <p:bgPr>
        <a:solidFill>
          <a:schemeClr val="tx2"/>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41C17AC9-2D11-BA39-E762-E3B3A7B7659F}"/>
              </a:ext>
            </a:extLst>
          </p:cNvPr>
          <p:cNvGrpSpPr/>
          <p:nvPr/>
        </p:nvGrpSpPr>
        <p:grpSpPr>
          <a:xfrm>
            <a:off x="1" y="217638"/>
            <a:ext cx="9143999" cy="2169920"/>
            <a:chOff x="0" y="526314"/>
            <a:chExt cx="14699616" cy="3488298"/>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userDrawn="1"/>
          </p:nvSpPr>
          <p:spPr>
            <a:xfrm>
              <a:off x="13333161" y="526314"/>
              <a:ext cx="1366455" cy="3485387"/>
            </a:xfrm>
            <a:prstGeom prst="round1Rect">
              <a:avLst>
                <a:gd name="adj" fmla="val 0"/>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userDrawn="1"/>
          </p:nvSpPr>
          <p:spPr>
            <a:xfrm>
              <a:off x="4382344" y="526314"/>
              <a:ext cx="3428999" cy="3485387"/>
            </a:xfrm>
            <a:prstGeom prst="round1Rect">
              <a:avLst>
                <a:gd name="adj" fmla="val 30177"/>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userDrawn="1"/>
          </p:nvSpPr>
          <p:spPr>
            <a:xfrm>
              <a:off x="0" y="529225"/>
              <a:ext cx="3335934" cy="3485387"/>
            </a:xfrm>
            <a:prstGeom prst="round1Rect">
              <a:avLst>
                <a:gd name="adj" fmla="val 30177"/>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8" name="Rectangle: Single Corner Rounded 2">
              <a:extLst>
                <a:ext uri="{FF2B5EF4-FFF2-40B4-BE49-F238E27FC236}">
                  <a16:creationId xmlns:a16="http://schemas.microsoft.com/office/drawing/2014/main" id="{89056B4E-5CF7-8A59-2BCF-4305C53108B1}"/>
                </a:ext>
              </a:extLst>
            </p:cNvPr>
            <p:cNvSpPr>
              <a:spLocks/>
            </p:cNvSpPr>
            <p:nvPr userDrawn="1"/>
          </p:nvSpPr>
          <p:spPr>
            <a:xfrm>
              <a:off x="8857753" y="526314"/>
              <a:ext cx="3428999" cy="3485387"/>
            </a:xfrm>
            <a:prstGeom prst="round1Rect">
              <a:avLst>
                <a:gd name="adj" fmla="val 30177"/>
              </a:avLst>
            </a:prstGeom>
            <a:blipFill>
              <a:blip r:embed="rId2" cstate="print">
                <a:extLst>
                  <a:ext uri="{28A0092B-C50C-407E-A947-70E740481C1C}">
                    <a14:useLocalDpi xmlns:a14="http://schemas.microsoft.com/office/drawing/2010/main"/>
                  </a:ext>
                </a:extLst>
              </a:blip>
              <a:stretch>
                <a:fillRect/>
              </a:stretch>
            </a:blip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grpSp>
      <p:pic>
        <p:nvPicPr>
          <p:cNvPr id="3" name="Graphic 2">
            <a:extLst>
              <a:ext uri="{FF2B5EF4-FFF2-40B4-BE49-F238E27FC236}">
                <a16:creationId xmlns:a16="http://schemas.microsoft.com/office/drawing/2014/main" id="{97F87D5B-1FEC-B577-8279-6CE7A03B74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22442" y="523818"/>
            <a:ext cx="1232176" cy="327706"/>
          </a:xfrm>
          <a:prstGeom prst="rect">
            <a:avLst/>
          </a:prstGeom>
        </p:spPr>
      </p:pic>
      <p:sp>
        <p:nvSpPr>
          <p:cNvPr id="2" name="Text Placeholder 14">
            <a:extLst>
              <a:ext uri="{FF2B5EF4-FFF2-40B4-BE49-F238E27FC236}">
                <a16:creationId xmlns:a16="http://schemas.microsoft.com/office/drawing/2014/main" id="{4E9D0D80-B146-5E58-FE37-62CE38D5FF2C}"/>
              </a:ext>
            </a:extLst>
          </p:cNvPr>
          <p:cNvSpPr txBox="1">
            <a:spLocks/>
          </p:cNvSpPr>
          <p:nvPr/>
        </p:nvSpPr>
        <p:spPr>
          <a:xfrm>
            <a:off x="274321" y="4895034"/>
            <a:ext cx="1860470" cy="94295"/>
          </a:xfrm>
          <a:prstGeom prst="rect">
            <a:avLst/>
          </a:prstGeom>
          <a:ln w="6350">
            <a:solidFill>
              <a:schemeClr val="bg1">
                <a:lumMod val="75000"/>
              </a:schemeClr>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388619" rtl="0" eaLnBrk="1" fontAlgn="auto" latinLnBrk="0" hangingPunct="1">
              <a:lnSpc>
                <a:spcPct val="100000"/>
              </a:lnSpc>
              <a:spcBef>
                <a:spcPts val="0"/>
              </a:spcBef>
              <a:spcAft>
                <a:spcPts val="0"/>
              </a:spcAft>
              <a:buClrTx/>
              <a:buSzTx/>
              <a:buFont typeface="Arial"/>
              <a:buNone/>
              <a:tabLst/>
              <a:defRPr/>
            </a:pPr>
            <a:r>
              <a:rPr lang="en-US" sz="525" b="1" i="0" dirty="0">
                <a:solidFill>
                  <a:schemeClr val="bg2"/>
                </a:solidFill>
                <a:latin typeface="Arial Narrow" panose="020B0604020202020204" pitchFamily="34" charset="0"/>
                <a:cs typeface="Arial Narrow" panose="020B0604020202020204" pitchFamily="34" charset="0"/>
              </a:rPr>
              <a:t>NOT FDIC INSURED </a:t>
            </a:r>
            <a:r>
              <a:rPr lang="en-US" sz="525" b="1" i="0" baseline="18000" dirty="0">
                <a:solidFill>
                  <a:schemeClr val="bg2"/>
                </a:solidFill>
                <a:latin typeface="Arial Narrow" panose="020B0604020202020204" pitchFamily="34" charset="0"/>
                <a:cs typeface="Arial Narrow" panose="020B0604020202020204" pitchFamily="34" charset="0"/>
              </a:rPr>
              <a:t>|</a:t>
            </a:r>
            <a:r>
              <a:rPr lang="en-US" sz="525" b="1" i="0" dirty="0">
                <a:solidFill>
                  <a:schemeClr val="bg2"/>
                </a:solidFill>
                <a:latin typeface="Arial Narrow" panose="020B0604020202020204" pitchFamily="34" charset="0"/>
                <a:cs typeface="Arial Narrow" panose="020B0604020202020204" pitchFamily="34" charset="0"/>
              </a:rPr>
              <a:t> NO BANK GUARANTEE </a:t>
            </a:r>
            <a:r>
              <a:rPr lang="en-US" sz="525" b="1" i="0" baseline="18000" dirty="0">
                <a:solidFill>
                  <a:schemeClr val="bg2"/>
                </a:solidFill>
                <a:latin typeface="Arial Narrow" panose="020B0604020202020204" pitchFamily="34" charset="0"/>
                <a:cs typeface="Arial Narrow" panose="020B0604020202020204" pitchFamily="34" charset="0"/>
              </a:rPr>
              <a:t>|</a:t>
            </a:r>
            <a:r>
              <a:rPr lang="en-US" sz="525" b="1" i="0" dirty="0">
                <a:solidFill>
                  <a:schemeClr val="bg2"/>
                </a:solidFill>
                <a:latin typeface="Arial Narrow" panose="020B0604020202020204" pitchFamily="34" charset="0"/>
                <a:cs typeface="Arial Narrow" panose="020B0604020202020204" pitchFamily="34" charset="0"/>
              </a:rPr>
              <a:t> MAY LOSE VALUE</a:t>
            </a:r>
          </a:p>
        </p:txBody>
      </p:sp>
      <p:sp>
        <p:nvSpPr>
          <p:cNvPr id="15" name="Footer Placeholder 14">
            <a:extLst>
              <a:ext uri="{FF2B5EF4-FFF2-40B4-BE49-F238E27FC236}">
                <a16:creationId xmlns:a16="http://schemas.microsoft.com/office/drawing/2014/main" id="{3E3CAD56-BDB7-5EFE-1C2F-3FCD8A29CA07}"/>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5"/>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7" name="Text Placeholder 4">
            <a:extLst>
              <a:ext uri="{FF2B5EF4-FFF2-40B4-BE49-F238E27FC236}">
                <a16:creationId xmlns:a16="http://schemas.microsoft.com/office/drawing/2014/main" id="{B78C817C-FF19-5C59-2FD4-8E70A883E821}"/>
              </a:ext>
            </a:extLst>
          </p:cNvPr>
          <p:cNvSpPr>
            <a:spLocks noGrp="1"/>
          </p:cNvSpPr>
          <p:nvPr>
            <p:ph type="body" sz="quarter" idx="14" hasCustomPrompt="1"/>
          </p:nvPr>
        </p:nvSpPr>
        <p:spPr>
          <a:xfrm>
            <a:off x="5510028" y="4288938"/>
            <a:ext cx="3349414" cy="100182"/>
          </a:xfrm>
          <a:prstGeom prst="rect">
            <a:avLst/>
          </a:prstGeom>
        </p:spPr>
        <p:txBody>
          <a:bodyPr lIns="0" tIns="0" rIns="0" bIns="0" anchor="b">
            <a:noAutofit/>
          </a:bodyPr>
          <a:lstStyle>
            <a:lvl1pPr marL="0" indent="0">
              <a:lnSpc>
                <a:spcPct val="100000"/>
              </a:lnSpc>
              <a:spcAft>
                <a:spcPts val="0"/>
              </a:spcAft>
              <a:buNone/>
              <a:defRPr sz="750" b="0">
                <a:solidFill>
                  <a:schemeClr val="bg1"/>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v.1</a:t>
            </a:r>
          </a:p>
        </p:txBody>
      </p:sp>
      <p:sp>
        <p:nvSpPr>
          <p:cNvPr id="18" name="Text Placeholder 7">
            <a:extLst>
              <a:ext uri="{FF2B5EF4-FFF2-40B4-BE49-F238E27FC236}">
                <a16:creationId xmlns:a16="http://schemas.microsoft.com/office/drawing/2014/main" id="{FB1F6B2F-ACDC-401B-0945-A0A21029A8AA}"/>
              </a:ext>
            </a:extLst>
          </p:cNvPr>
          <p:cNvSpPr>
            <a:spLocks noGrp="1"/>
          </p:cNvSpPr>
          <p:nvPr>
            <p:ph type="body" sz="quarter" idx="15" hasCustomPrompt="1"/>
          </p:nvPr>
        </p:nvSpPr>
        <p:spPr>
          <a:xfrm>
            <a:off x="5506974" y="2743200"/>
            <a:ext cx="3362706" cy="699959"/>
          </a:xfrm>
          <a:prstGeom prst="rect">
            <a:avLst/>
          </a:prstGeom>
        </p:spPr>
        <p:txBody>
          <a:bodyPr lIns="0" tIns="0" rIns="0" bIns="0" anchor="t">
            <a:noAutofit/>
          </a:bodyPr>
          <a:lstStyle>
            <a:lvl1pPr marL="0" indent="0" algn="l">
              <a:lnSpc>
                <a:spcPct val="100000"/>
              </a:lnSpc>
              <a:spcAft>
                <a:spcPts val="0"/>
              </a:spcAft>
              <a:buNone/>
              <a:defRPr sz="1050" b="1">
                <a:solidFill>
                  <a:schemeClr val="bg1"/>
                </a:solidFill>
                <a:latin typeface="+mn-lt"/>
              </a:defRPr>
            </a:lvl1pPr>
            <a:lvl2pPr>
              <a:defRPr sz="680"/>
            </a:lvl2pPr>
            <a:lvl3pPr>
              <a:defRPr sz="680"/>
            </a:lvl3pPr>
            <a:lvl4pPr>
              <a:defRPr sz="680"/>
            </a:lvl4pPr>
            <a:lvl5pPr>
              <a:defRPr sz="680"/>
            </a:lvl5pPr>
          </a:lstStyle>
          <a:p>
            <a:pPr lvl="0"/>
            <a:r>
              <a:rPr lang="en-US" dirty="0"/>
              <a:t>Click to edit subtitle</a:t>
            </a:r>
          </a:p>
        </p:txBody>
      </p:sp>
      <p:sp>
        <p:nvSpPr>
          <p:cNvPr id="19" name="Text Placeholder 16">
            <a:extLst>
              <a:ext uri="{FF2B5EF4-FFF2-40B4-BE49-F238E27FC236}">
                <a16:creationId xmlns:a16="http://schemas.microsoft.com/office/drawing/2014/main" id="{911B9F9B-BAAD-D3C0-330E-02FC22C9CF55}"/>
              </a:ext>
            </a:extLst>
          </p:cNvPr>
          <p:cNvSpPr>
            <a:spLocks noGrp="1"/>
          </p:cNvSpPr>
          <p:nvPr>
            <p:ph type="body" sz="quarter" idx="19" hasCustomPrompt="1"/>
          </p:nvPr>
        </p:nvSpPr>
        <p:spPr>
          <a:xfrm>
            <a:off x="5510028" y="3712615"/>
            <a:ext cx="3349414" cy="346838"/>
          </a:xfrm>
          <a:prstGeom prst="rect">
            <a:avLst/>
          </a:prstGeom>
        </p:spPr>
        <p:txBody>
          <a:bodyPr lIns="0" tIns="0" rIns="0" bIns="0" anchor="t">
            <a:noAutofit/>
          </a:bodyPr>
          <a:lstStyle>
            <a:lvl1pPr marL="0" indent="0">
              <a:lnSpc>
                <a:spcPct val="100000"/>
              </a:lnSpc>
              <a:spcAft>
                <a:spcPts val="0"/>
              </a:spcAft>
              <a:buNone/>
              <a:defRPr sz="825" b="0">
                <a:solidFill>
                  <a:schemeClr val="accent1"/>
                </a:solidFill>
                <a:latin typeface="+mn-lt"/>
              </a:defRPr>
            </a:lvl1pPr>
            <a:lvl2pPr>
              <a:defRPr sz="680"/>
            </a:lvl2pPr>
            <a:lvl3pPr>
              <a:defRPr sz="680"/>
            </a:lvl3pPr>
            <a:lvl4pPr>
              <a:defRPr sz="680"/>
            </a:lvl4pPr>
            <a:lvl5pPr>
              <a:defRPr sz="680"/>
            </a:lvl5pPr>
          </a:lstStyle>
          <a:p>
            <a:pPr lvl="0"/>
            <a:r>
              <a:rPr lang="en-US" dirty="0"/>
              <a:t>Click to edit presenter name</a:t>
            </a:r>
          </a:p>
        </p:txBody>
      </p:sp>
      <p:cxnSp>
        <p:nvCxnSpPr>
          <p:cNvPr id="20" name="Straight Connector 19">
            <a:extLst>
              <a:ext uri="{FF2B5EF4-FFF2-40B4-BE49-F238E27FC236}">
                <a16:creationId xmlns:a16="http://schemas.microsoft.com/office/drawing/2014/main" id="{0D949052-A9BA-3AAF-913D-ED93A7656CDC}"/>
              </a:ext>
            </a:extLst>
          </p:cNvPr>
          <p:cNvCxnSpPr>
            <a:cxnSpLocks/>
          </p:cNvCxnSpPr>
          <p:nvPr/>
        </p:nvCxnSpPr>
        <p:spPr>
          <a:xfrm>
            <a:off x="5500822" y="3608091"/>
            <a:ext cx="857065" cy="0"/>
          </a:xfrm>
          <a:prstGeom prst="line">
            <a:avLst/>
          </a:prstGeom>
          <a:ln w="254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4">
            <a:extLst>
              <a:ext uri="{FF2B5EF4-FFF2-40B4-BE49-F238E27FC236}">
                <a16:creationId xmlns:a16="http://schemas.microsoft.com/office/drawing/2014/main" id="{8BE0ECB7-B1D1-B45E-F16A-E79C9AB68B6A}"/>
              </a:ext>
            </a:extLst>
          </p:cNvPr>
          <p:cNvSpPr>
            <a:spLocks noGrp="1"/>
          </p:cNvSpPr>
          <p:nvPr>
            <p:ph type="body" sz="quarter" idx="20" hasCustomPrompt="1"/>
          </p:nvPr>
        </p:nvSpPr>
        <p:spPr>
          <a:xfrm>
            <a:off x="5510028" y="4090026"/>
            <a:ext cx="3349414" cy="168341"/>
          </a:xfrm>
          <a:prstGeom prst="rect">
            <a:avLst/>
          </a:prstGeom>
        </p:spPr>
        <p:txBody>
          <a:bodyPr lIns="0" tIns="0" rIns="0" bIns="0" anchor="b">
            <a:noAutofit/>
          </a:bodyPr>
          <a:lstStyle>
            <a:lvl1pPr marL="0" indent="0">
              <a:lnSpc>
                <a:spcPct val="100000"/>
              </a:lnSpc>
              <a:spcAft>
                <a:spcPts val="0"/>
              </a:spcAft>
              <a:buNone/>
              <a:defRPr sz="750" b="0">
                <a:solidFill>
                  <a:schemeClr val="bg1"/>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Click to edit date</a:t>
            </a:r>
          </a:p>
        </p:txBody>
      </p:sp>
      <p:sp>
        <p:nvSpPr>
          <p:cNvPr id="23" name="Title 5">
            <a:extLst>
              <a:ext uri="{FF2B5EF4-FFF2-40B4-BE49-F238E27FC236}">
                <a16:creationId xmlns:a16="http://schemas.microsoft.com/office/drawing/2014/main" id="{CF4CDD7A-7768-DBDF-7650-9CE5886102D2}"/>
              </a:ext>
            </a:extLst>
          </p:cNvPr>
          <p:cNvSpPr>
            <a:spLocks noGrp="1"/>
          </p:cNvSpPr>
          <p:nvPr>
            <p:ph type="title"/>
          </p:nvPr>
        </p:nvSpPr>
        <p:spPr>
          <a:xfrm>
            <a:off x="274320" y="2743200"/>
            <a:ext cx="4183380" cy="1645920"/>
          </a:xfrm>
        </p:spPr>
        <p:txBody>
          <a:bodyPr/>
          <a:lstStyle>
            <a:lvl1pPr>
              <a:defRPr>
                <a:solidFill>
                  <a:schemeClr val="accent1"/>
                </a:solidFill>
              </a:defRPr>
            </a:lvl1pPr>
          </a:lstStyle>
          <a:p>
            <a:r>
              <a:rPr lang="en-US"/>
              <a:t>Click to edit Master title style</a:t>
            </a:r>
            <a:endParaRPr lang="en-US" dirty="0"/>
          </a:p>
        </p:txBody>
      </p:sp>
    </p:spTree>
    <p:extLst>
      <p:ext uri="{BB962C8B-B14F-4D97-AF65-F5344CB8AC3E}">
        <p14:creationId xmlns:p14="http://schemas.microsoft.com/office/powerpoint/2010/main" val="2143145043"/>
      </p:ext>
    </p:extLst>
  </p:cSld>
  <p:clrMapOvr>
    <a:masterClrMapping/>
  </p:clrMapOvr>
  <p:hf sldNum="0" hdr="0" ftr="0" dt="0"/>
  <p:extLst>
    <p:ext uri="{DCECCB84-F9BA-43D5-87BE-67443E8EF086}">
      <p15:sldGuideLst xmlns:p15="http://schemas.microsoft.com/office/powerpoint/2012/main">
        <p15:guide id="2" pos="21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accent1"/>
        </a:solidFill>
        <a:effectLst/>
      </p:bgPr>
    </p:bg>
    <p:spTree>
      <p:nvGrpSpPr>
        <p:cNvPr id="1" name=""/>
        <p:cNvGrpSpPr/>
        <p:nvPr/>
      </p:nvGrpSpPr>
      <p:grpSpPr>
        <a:xfrm>
          <a:off x="0" y="0"/>
          <a:ext cx="0" cy="0"/>
          <a:chOff x="0" y="0"/>
          <a:chExt cx="0" cy="0"/>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p:nvSpPr>
        <p:spPr>
          <a:xfrm>
            <a:off x="8293987" y="217638"/>
            <a:ext cx="850013" cy="2168110"/>
          </a:xfrm>
          <a:prstGeom prst="round1Rect">
            <a:avLst>
              <a:gd name="adj"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p:nvSpPr>
        <p:spPr>
          <a:xfrm>
            <a:off x="2726069" y="217638"/>
            <a:ext cx="2133033" cy="2168110"/>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p:nvSpPr>
        <p:spPr>
          <a:xfrm>
            <a:off x="1" y="219448"/>
            <a:ext cx="2075141" cy="2168110"/>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pic>
        <p:nvPicPr>
          <p:cNvPr id="2" name="Graphic 1">
            <a:extLst>
              <a:ext uri="{FF2B5EF4-FFF2-40B4-BE49-F238E27FC236}">
                <a16:creationId xmlns:a16="http://schemas.microsoft.com/office/drawing/2014/main" id="{A3727517-E42A-B358-42F6-23BAF5BED43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2442" y="523818"/>
            <a:ext cx="1232176" cy="327706"/>
          </a:xfrm>
          <a:prstGeom prst="rect">
            <a:avLst/>
          </a:prstGeom>
        </p:spPr>
      </p:pic>
      <p:sp>
        <p:nvSpPr>
          <p:cNvPr id="8" name="Rectangle: Single Corner Rounded 2">
            <a:extLst>
              <a:ext uri="{FF2B5EF4-FFF2-40B4-BE49-F238E27FC236}">
                <a16:creationId xmlns:a16="http://schemas.microsoft.com/office/drawing/2014/main" id="{F3F15634-65C9-7B5D-1FA8-1A18F39061B7}"/>
              </a:ext>
            </a:extLst>
          </p:cNvPr>
          <p:cNvSpPr>
            <a:spLocks/>
          </p:cNvSpPr>
          <p:nvPr/>
        </p:nvSpPr>
        <p:spPr>
          <a:xfrm>
            <a:off x="5534372" y="217638"/>
            <a:ext cx="2133033" cy="2168110"/>
          </a:xfrm>
          <a:prstGeom prst="round1Rect">
            <a:avLst>
              <a:gd name="adj" fmla="val 30177"/>
            </a:avLst>
          </a:prstGeom>
          <a:blipFill>
            <a:blip r:embed="rId3" cstate="print">
              <a:extLst>
                <a:ext uri="{28A0092B-C50C-407E-A947-70E740481C1C}">
                  <a14:useLocalDpi xmlns:a14="http://schemas.microsoft.com/office/drawing/2010/main"/>
                </a:ext>
              </a:extLst>
            </a:blip>
            <a:stretch>
              <a:fillRect/>
            </a:stretch>
          </a:blip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3" name="Text Placeholder 14">
            <a:extLst>
              <a:ext uri="{FF2B5EF4-FFF2-40B4-BE49-F238E27FC236}">
                <a16:creationId xmlns:a16="http://schemas.microsoft.com/office/drawing/2014/main" id="{45E38624-E42E-F2B8-89EE-B5ED79B01993}"/>
              </a:ext>
            </a:extLst>
          </p:cNvPr>
          <p:cNvSpPr txBox="1">
            <a:spLocks/>
          </p:cNvSpPr>
          <p:nvPr/>
        </p:nvSpPr>
        <p:spPr>
          <a:xfrm>
            <a:off x="274321" y="4895034"/>
            <a:ext cx="1860470" cy="94295"/>
          </a:xfrm>
          <a:prstGeom prst="rect">
            <a:avLst/>
          </a:prstGeom>
          <a:ln w="6350">
            <a:solidFill>
              <a:schemeClr val="tx1"/>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388619" rtl="0" eaLnBrk="1" fontAlgn="auto" latinLnBrk="0" hangingPunct="1">
              <a:lnSpc>
                <a:spcPct val="100000"/>
              </a:lnSpc>
              <a:spcBef>
                <a:spcPts val="0"/>
              </a:spcBef>
              <a:spcAft>
                <a:spcPts val="0"/>
              </a:spcAft>
              <a:buClrTx/>
              <a:buSzTx/>
              <a:buFont typeface="Arial"/>
              <a:buNone/>
              <a:tabLst/>
              <a:defRPr/>
            </a:pPr>
            <a:r>
              <a:rPr lang="en-US" sz="525" b="1" i="0" dirty="0">
                <a:solidFill>
                  <a:schemeClr val="tx1"/>
                </a:solidFill>
                <a:latin typeface="Arial Narrow" panose="020B0604020202020204" pitchFamily="34" charset="0"/>
                <a:cs typeface="Arial Narrow" panose="020B0604020202020204" pitchFamily="34" charset="0"/>
              </a:rPr>
              <a:t>NOT FDIC INSURED </a:t>
            </a:r>
            <a:r>
              <a:rPr lang="en-US" sz="525" b="1" i="0" baseline="18000" dirty="0">
                <a:solidFill>
                  <a:schemeClr val="tx1"/>
                </a:solidFill>
                <a:latin typeface="Arial Narrow" panose="020B0604020202020204" pitchFamily="34" charset="0"/>
                <a:cs typeface="Arial Narrow" panose="020B0604020202020204" pitchFamily="34" charset="0"/>
              </a:rPr>
              <a:t>|</a:t>
            </a:r>
            <a:r>
              <a:rPr lang="en-US" sz="525" b="1" i="0" dirty="0">
                <a:solidFill>
                  <a:schemeClr val="tx1"/>
                </a:solidFill>
                <a:latin typeface="Arial Narrow" panose="020B0604020202020204" pitchFamily="34" charset="0"/>
                <a:cs typeface="Arial Narrow" panose="020B0604020202020204" pitchFamily="34" charset="0"/>
              </a:rPr>
              <a:t> NO BANK GUARANTEE </a:t>
            </a:r>
            <a:r>
              <a:rPr lang="en-US" sz="525" b="1" i="0" baseline="18000" dirty="0">
                <a:solidFill>
                  <a:schemeClr val="tx1"/>
                </a:solidFill>
                <a:latin typeface="Arial Narrow" panose="020B0604020202020204" pitchFamily="34" charset="0"/>
                <a:cs typeface="Arial Narrow" panose="020B0604020202020204" pitchFamily="34" charset="0"/>
              </a:rPr>
              <a:t>|</a:t>
            </a:r>
            <a:r>
              <a:rPr lang="en-US" sz="525" b="1" i="0" dirty="0">
                <a:solidFill>
                  <a:schemeClr val="tx1"/>
                </a:solidFill>
                <a:latin typeface="Arial Narrow" panose="020B0604020202020204" pitchFamily="34" charset="0"/>
                <a:cs typeface="Arial Narrow" panose="020B0604020202020204" pitchFamily="34" charset="0"/>
              </a:rPr>
              <a:t> MAY LOSE VALUE</a:t>
            </a:r>
          </a:p>
        </p:txBody>
      </p:sp>
      <p:sp>
        <p:nvSpPr>
          <p:cNvPr id="14" name="Footer Placeholder 14">
            <a:extLst>
              <a:ext uri="{FF2B5EF4-FFF2-40B4-BE49-F238E27FC236}">
                <a16:creationId xmlns:a16="http://schemas.microsoft.com/office/drawing/2014/main" id="{6176EE0A-8E7B-0524-D447-E911E18E30ED}"/>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tx1"/>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6" name="Text Placeholder 4">
            <a:extLst>
              <a:ext uri="{FF2B5EF4-FFF2-40B4-BE49-F238E27FC236}">
                <a16:creationId xmlns:a16="http://schemas.microsoft.com/office/drawing/2014/main" id="{87DFF5AF-DB98-D8FE-7873-D3F310AADE64}"/>
              </a:ext>
            </a:extLst>
          </p:cNvPr>
          <p:cNvSpPr>
            <a:spLocks noGrp="1"/>
          </p:cNvSpPr>
          <p:nvPr>
            <p:ph type="body" sz="quarter" idx="14" hasCustomPrompt="1"/>
          </p:nvPr>
        </p:nvSpPr>
        <p:spPr>
          <a:xfrm>
            <a:off x="5510028" y="4288938"/>
            <a:ext cx="3349414" cy="100182"/>
          </a:xfrm>
          <a:prstGeom prst="rect">
            <a:avLst/>
          </a:prstGeom>
        </p:spPr>
        <p:txBody>
          <a:bodyPr lIns="0" tIns="0" rIns="0" bIns="0" anchor="b">
            <a:noAutofit/>
          </a:bodyPr>
          <a:lstStyle>
            <a:lvl1pPr marL="0" indent="0">
              <a:lnSpc>
                <a:spcPct val="100000"/>
              </a:lnSpc>
              <a:spcAft>
                <a:spcPts val="0"/>
              </a:spcAft>
              <a:buNone/>
              <a:defRPr sz="750" b="0">
                <a:solidFill>
                  <a:schemeClr val="tx1"/>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v.1</a:t>
            </a:r>
          </a:p>
        </p:txBody>
      </p:sp>
      <p:sp>
        <p:nvSpPr>
          <p:cNvPr id="17" name="Text Placeholder 7">
            <a:extLst>
              <a:ext uri="{FF2B5EF4-FFF2-40B4-BE49-F238E27FC236}">
                <a16:creationId xmlns:a16="http://schemas.microsoft.com/office/drawing/2014/main" id="{581FC73B-E43E-8711-90E4-D0B380E723F6}"/>
              </a:ext>
            </a:extLst>
          </p:cNvPr>
          <p:cNvSpPr>
            <a:spLocks noGrp="1"/>
          </p:cNvSpPr>
          <p:nvPr>
            <p:ph type="body" sz="quarter" idx="15" hasCustomPrompt="1"/>
          </p:nvPr>
        </p:nvSpPr>
        <p:spPr>
          <a:xfrm>
            <a:off x="5506974" y="2743200"/>
            <a:ext cx="3362706" cy="699959"/>
          </a:xfrm>
          <a:prstGeom prst="rect">
            <a:avLst/>
          </a:prstGeom>
        </p:spPr>
        <p:txBody>
          <a:bodyPr lIns="0" tIns="0" rIns="0" bIns="0" anchor="t">
            <a:noAutofit/>
          </a:bodyPr>
          <a:lstStyle>
            <a:lvl1pPr marL="0" indent="0" algn="l">
              <a:lnSpc>
                <a:spcPct val="100000"/>
              </a:lnSpc>
              <a:spcAft>
                <a:spcPts val="0"/>
              </a:spcAft>
              <a:buNone/>
              <a:defRPr sz="1050" b="1">
                <a:solidFill>
                  <a:schemeClr val="tx1"/>
                </a:solidFill>
                <a:latin typeface="+mn-lt"/>
              </a:defRPr>
            </a:lvl1pPr>
            <a:lvl2pPr>
              <a:defRPr sz="680"/>
            </a:lvl2pPr>
            <a:lvl3pPr>
              <a:defRPr sz="680"/>
            </a:lvl3pPr>
            <a:lvl4pPr>
              <a:defRPr sz="680"/>
            </a:lvl4pPr>
            <a:lvl5pPr>
              <a:defRPr sz="680"/>
            </a:lvl5pPr>
          </a:lstStyle>
          <a:p>
            <a:pPr lvl="0"/>
            <a:r>
              <a:rPr lang="en-US" dirty="0"/>
              <a:t>Click to edit subtitle</a:t>
            </a:r>
          </a:p>
        </p:txBody>
      </p:sp>
      <p:sp>
        <p:nvSpPr>
          <p:cNvPr id="18" name="Text Placeholder 16">
            <a:extLst>
              <a:ext uri="{FF2B5EF4-FFF2-40B4-BE49-F238E27FC236}">
                <a16:creationId xmlns:a16="http://schemas.microsoft.com/office/drawing/2014/main" id="{867A7E1D-8C6C-BE96-A666-59EFE9676AA3}"/>
              </a:ext>
            </a:extLst>
          </p:cNvPr>
          <p:cNvSpPr>
            <a:spLocks noGrp="1"/>
          </p:cNvSpPr>
          <p:nvPr>
            <p:ph type="body" sz="quarter" idx="19" hasCustomPrompt="1"/>
          </p:nvPr>
        </p:nvSpPr>
        <p:spPr>
          <a:xfrm>
            <a:off x="5510028" y="3712615"/>
            <a:ext cx="3349414" cy="346838"/>
          </a:xfrm>
          <a:prstGeom prst="rect">
            <a:avLst/>
          </a:prstGeom>
        </p:spPr>
        <p:txBody>
          <a:bodyPr lIns="0" tIns="0" rIns="0" bIns="0" anchor="t">
            <a:noAutofit/>
          </a:bodyPr>
          <a:lstStyle>
            <a:lvl1pPr marL="0" indent="0">
              <a:lnSpc>
                <a:spcPct val="100000"/>
              </a:lnSpc>
              <a:spcAft>
                <a:spcPts val="0"/>
              </a:spcAft>
              <a:buNone/>
              <a:defRPr sz="825" b="0">
                <a:solidFill>
                  <a:schemeClr val="tx1"/>
                </a:solidFill>
                <a:latin typeface="+mn-lt"/>
              </a:defRPr>
            </a:lvl1pPr>
            <a:lvl2pPr>
              <a:defRPr sz="680"/>
            </a:lvl2pPr>
            <a:lvl3pPr>
              <a:defRPr sz="680"/>
            </a:lvl3pPr>
            <a:lvl4pPr>
              <a:defRPr sz="680"/>
            </a:lvl4pPr>
            <a:lvl5pPr>
              <a:defRPr sz="680"/>
            </a:lvl5pPr>
          </a:lstStyle>
          <a:p>
            <a:pPr lvl="0"/>
            <a:r>
              <a:rPr lang="en-US" dirty="0"/>
              <a:t>Click to edit presenter name</a:t>
            </a:r>
          </a:p>
        </p:txBody>
      </p:sp>
      <p:cxnSp>
        <p:nvCxnSpPr>
          <p:cNvPr id="19" name="Straight Connector 18">
            <a:extLst>
              <a:ext uri="{FF2B5EF4-FFF2-40B4-BE49-F238E27FC236}">
                <a16:creationId xmlns:a16="http://schemas.microsoft.com/office/drawing/2014/main" id="{E8771825-00DB-FECC-AD3B-1C1CBA18BED8}"/>
              </a:ext>
            </a:extLst>
          </p:cNvPr>
          <p:cNvCxnSpPr>
            <a:cxnSpLocks/>
          </p:cNvCxnSpPr>
          <p:nvPr/>
        </p:nvCxnSpPr>
        <p:spPr>
          <a:xfrm>
            <a:off x="5500822" y="3608091"/>
            <a:ext cx="857065" cy="0"/>
          </a:xfrm>
          <a:prstGeom prst="line">
            <a:avLst/>
          </a:prstGeom>
          <a:ln w="254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0" name="Text Placeholder 4">
            <a:extLst>
              <a:ext uri="{FF2B5EF4-FFF2-40B4-BE49-F238E27FC236}">
                <a16:creationId xmlns:a16="http://schemas.microsoft.com/office/drawing/2014/main" id="{28E8DA7A-1E7F-7B38-F16E-6EFE9BCC296F}"/>
              </a:ext>
            </a:extLst>
          </p:cNvPr>
          <p:cNvSpPr>
            <a:spLocks noGrp="1"/>
          </p:cNvSpPr>
          <p:nvPr>
            <p:ph type="body" sz="quarter" idx="20" hasCustomPrompt="1"/>
          </p:nvPr>
        </p:nvSpPr>
        <p:spPr>
          <a:xfrm>
            <a:off x="5510028" y="4090026"/>
            <a:ext cx="3349414" cy="168341"/>
          </a:xfrm>
          <a:prstGeom prst="rect">
            <a:avLst/>
          </a:prstGeom>
        </p:spPr>
        <p:txBody>
          <a:bodyPr lIns="0" tIns="0" rIns="0" bIns="0" anchor="b">
            <a:noAutofit/>
          </a:bodyPr>
          <a:lstStyle>
            <a:lvl1pPr marL="0" indent="0">
              <a:lnSpc>
                <a:spcPct val="100000"/>
              </a:lnSpc>
              <a:spcAft>
                <a:spcPts val="0"/>
              </a:spcAft>
              <a:buNone/>
              <a:defRPr sz="750" b="0">
                <a:solidFill>
                  <a:schemeClr val="tx1"/>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Click to edit date</a:t>
            </a:r>
          </a:p>
        </p:txBody>
      </p:sp>
      <p:sp>
        <p:nvSpPr>
          <p:cNvPr id="21" name="Title 5">
            <a:extLst>
              <a:ext uri="{FF2B5EF4-FFF2-40B4-BE49-F238E27FC236}">
                <a16:creationId xmlns:a16="http://schemas.microsoft.com/office/drawing/2014/main" id="{79BF7D44-9D06-7950-4E92-6AAB0CCFBBDB}"/>
              </a:ext>
            </a:extLst>
          </p:cNvPr>
          <p:cNvSpPr>
            <a:spLocks noGrp="1"/>
          </p:cNvSpPr>
          <p:nvPr>
            <p:ph type="title"/>
          </p:nvPr>
        </p:nvSpPr>
        <p:spPr>
          <a:xfrm>
            <a:off x="274320" y="2743200"/>
            <a:ext cx="4183380" cy="1645920"/>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88196613"/>
      </p:ext>
    </p:extLst>
  </p:cSld>
  <p:clrMapOvr>
    <a:masterClrMapping/>
  </p:clrMapOvr>
  <p:hf sldNum="0" hdr="0" ftr="0" dt="0"/>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accent3"/>
        </a:solidFill>
        <a:effectLst/>
      </p:bgPr>
    </p:bg>
    <p:spTree>
      <p:nvGrpSpPr>
        <p:cNvPr id="1" name=""/>
        <p:cNvGrpSpPr/>
        <p:nvPr/>
      </p:nvGrpSpPr>
      <p:grpSpPr>
        <a:xfrm>
          <a:off x="0" y="0"/>
          <a:ext cx="0" cy="0"/>
          <a:chOff x="0" y="0"/>
          <a:chExt cx="0" cy="0"/>
        </a:xfrm>
      </p:grpSpPr>
      <p:sp>
        <p:nvSpPr>
          <p:cNvPr id="4" name="Rectangle: Single Corner Rounded 2">
            <a:extLst>
              <a:ext uri="{FF2B5EF4-FFF2-40B4-BE49-F238E27FC236}">
                <a16:creationId xmlns:a16="http://schemas.microsoft.com/office/drawing/2014/main" id="{79EE356B-C020-5FFE-4914-10E2EBFA4C1C}"/>
              </a:ext>
            </a:extLst>
          </p:cNvPr>
          <p:cNvSpPr>
            <a:spLocks/>
          </p:cNvSpPr>
          <p:nvPr/>
        </p:nvSpPr>
        <p:spPr>
          <a:xfrm>
            <a:off x="8293987" y="217638"/>
            <a:ext cx="850013" cy="2168110"/>
          </a:xfrm>
          <a:prstGeom prst="round1Rect">
            <a:avLst>
              <a:gd name="adj" fmla="val 0"/>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5" name="Rectangle: Single Corner Rounded 2">
            <a:extLst>
              <a:ext uri="{FF2B5EF4-FFF2-40B4-BE49-F238E27FC236}">
                <a16:creationId xmlns:a16="http://schemas.microsoft.com/office/drawing/2014/main" id="{17A0A6FA-0B9C-5515-F209-C7A7A57E9C57}"/>
              </a:ext>
            </a:extLst>
          </p:cNvPr>
          <p:cNvSpPr>
            <a:spLocks/>
          </p:cNvSpPr>
          <p:nvPr/>
        </p:nvSpPr>
        <p:spPr>
          <a:xfrm>
            <a:off x="2726069" y="217638"/>
            <a:ext cx="2133033" cy="2168110"/>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7" name="Rectangle: Single Corner Rounded 2">
            <a:extLst>
              <a:ext uri="{FF2B5EF4-FFF2-40B4-BE49-F238E27FC236}">
                <a16:creationId xmlns:a16="http://schemas.microsoft.com/office/drawing/2014/main" id="{13A83022-2685-178D-5669-5DE5FE47B165}"/>
              </a:ext>
            </a:extLst>
          </p:cNvPr>
          <p:cNvSpPr>
            <a:spLocks/>
          </p:cNvSpPr>
          <p:nvPr/>
        </p:nvSpPr>
        <p:spPr>
          <a:xfrm>
            <a:off x="1" y="219448"/>
            <a:ext cx="2075141" cy="2168110"/>
          </a:xfrm>
          <a:prstGeom prst="round1Rect">
            <a:avLst>
              <a:gd name="adj" fmla="val 30177"/>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pic>
        <p:nvPicPr>
          <p:cNvPr id="2" name="Graphic 1">
            <a:extLst>
              <a:ext uri="{FF2B5EF4-FFF2-40B4-BE49-F238E27FC236}">
                <a16:creationId xmlns:a16="http://schemas.microsoft.com/office/drawing/2014/main" id="{A3727517-E42A-B358-42F6-23BAF5BED43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22442" y="523818"/>
            <a:ext cx="1232176" cy="327706"/>
          </a:xfrm>
          <a:prstGeom prst="rect">
            <a:avLst/>
          </a:prstGeom>
        </p:spPr>
      </p:pic>
      <p:sp>
        <p:nvSpPr>
          <p:cNvPr id="8" name="Rectangle: Single Corner Rounded 2">
            <a:extLst>
              <a:ext uri="{FF2B5EF4-FFF2-40B4-BE49-F238E27FC236}">
                <a16:creationId xmlns:a16="http://schemas.microsoft.com/office/drawing/2014/main" id="{6E2BFE09-BBF0-F275-10A3-0090E14ECD16}"/>
              </a:ext>
            </a:extLst>
          </p:cNvPr>
          <p:cNvSpPr>
            <a:spLocks/>
          </p:cNvSpPr>
          <p:nvPr/>
        </p:nvSpPr>
        <p:spPr>
          <a:xfrm>
            <a:off x="5543578" y="228389"/>
            <a:ext cx="2119203" cy="2154053"/>
          </a:xfrm>
          <a:prstGeom prst="round1Rect">
            <a:avLst>
              <a:gd name="adj" fmla="val 30177"/>
            </a:avLst>
          </a:prstGeom>
          <a:blipFill>
            <a:blip r:embed="rId3" cstate="print">
              <a:extLst>
                <a:ext uri="{28A0092B-C50C-407E-A947-70E740481C1C}">
                  <a14:useLocalDpi xmlns:a14="http://schemas.microsoft.com/office/drawing/2010/main"/>
                </a:ext>
              </a:extLst>
            </a:blip>
            <a:stretch>
              <a:fillRect t="9" b="9"/>
            </a:stretch>
          </a:blip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3" name="Text Placeholder 14">
            <a:extLst>
              <a:ext uri="{FF2B5EF4-FFF2-40B4-BE49-F238E27FC236}">
                <a16:creationId xmlns:a16="http://schemas.microsoft.com/office/drawing/2014/main" id="{0E7C580B-2236-FE48-7656-073E2F7B5AB0}"/>
              </a:ext>
            </a:extLst>
          </p:cNvPr>
          <p:cNvSpPr txBox="1">
            <a:spLocks/>
          </p:cNvSpPr>
          <p:nvPr/>
        </p:nvSpPr>
        <p:spPr>
          <a:xfrm>
            <a:off x="274321" y="4895034"/>
            <a:ext cx="1860470" cy="94295"/>
          </a:xfrm>
          <a:prstGeom prst="rect">
            <a:avLst/>
          </a:prstGeom>
          <a:ln w="6350">
            <a:solidFill>
              <a:schemeClr val="tx1"/>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388619" rtl="0" eaLnBrk="1" fontAlgn="auto" latinLnBrk="0" hangingPunct="1">
              <a:lnSpc>
                <a:spcPct val="100000"/>
              </a:lnSpc>
              <a:spcBef>
                <a:spcPts val="0"/>
              </a:spcBef>
              <a:spcAft>
                <a:spcPts val="0"/>
              </a:spcAft>
              <a:buClrTx/>
              <a:buSzTx/>
              <a:buFont typeface="Arial"/>
              <a:buNone/>
              <a:tabLst/>
              <a:defRPr/>
            </a:pPr>
            <a:r>
              <a:rPr lang="en-US" sz="525" b="1" i="0" dirty="0">
                <a:solidFill>
                  <a:schemeClr val="tx1"/>
                </a:solidFill>
                <a:latin typeface="Arial Narrow" panose="020B0604020202020204" pitchFamily="34" charset="0"/>
                <a:cs typeface="Arial Narrow" panose="020B0604020202020204" pitchFamily="34" charset="0"/>
              </a:rPr>
              <a:t>NOT FDIC INSURED </a:t>
            </a:r>
            <a:r>
              <a:rPr lang="en-US" sz="525" b="1" i="0" baseline="18000" dirty="0">
                <a:solidFill>
                  <a:schemeClr val="tx1"/>
                </a:solidFill>
                <a:latin typeface="Arial Narrow" panose="020B0604020202020204" pitchFamily="34" charset="0"/>
                <a:cs typeface="Arial Narrow" panose="020B0604020202020204" pitchFamily="34" charset="0"/>
              </a:rPr>
              <a:t>|</a:t>
            </a:r>
            <a:r>
              <a:rPr lang="en-US" sz="525" b="1" i="0" dirty="0">
                <a:solidFill>
                  <a:schemeClr val="tx1"/>
                </a:solidFill>
                <a:latin typeface="Arial Narrow" panose="020B0604020202020204" pitchFamily="34" charset="0"/>
                <a:cs typeface="Arial Narrow" panose="020B0604020202020204" pitchFamily="34" charset="0"/>
              </a:rPr>
              <a:t> NO BANK GUARANTEE </a:t>
            </a:r>
            <a:r>
              <a:rPr lang="en-US" sz="525" b="1" i="0" baseline="18000" dirty="0">
                <a:solidFill>
                  <a:schemeClr val="tx1"/>
                </a:solidFill>
                <a:latin typeface="Arial Narrow" panose="020B0604020202020204" pitchFamily="34" charset="0"/>
                <a:cs typeface="Arial Narrow" panose="020B0604020202020204" pitchFamily="34" charset="0"/>
              </a:rPr>
              <a:t>|</a:t>
            </a:r>
            <a:r>
              <a:rPr lang="en-US" sz="525" b="1" i="0" dirty="0">
                <a:solidFill>
                  <a:schemeClr val="tx1"/>
                </a:solidFill>
                <a:latin typeface="Arial Narrow" panose="020B0604020202020204" pitchFamily="34" charset="0"/>
                <a:cs typeface="Arial Narrow" panose="020B0604020202020204" pitchFamily="34" charset="0"/>
              </a:rPr>
              <a:t> MAY LOSE VALUE</a:t>
            </a:r>
          </a:p>
        </p:txBody>
      </p:sp>
      <p:sp>
        <p:nvSpPr>
          <p:cNvPr id="14" name="Footer Placeholder 14">
            <a:extLst>
              <a:ext uri="{FF2B5EF4-FFF2-40B4-BE49-F238E27FC236}">
                <a16:creationId xmlns:a16="http://schemas.microsoft.com/office/drawing/2014/main" id="{608355F4-63AA-FE2E-204B-540B8DB7A496}"/>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tx1"/>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6" name="Text Placeholder 4">
            <a:extLst>
              <a:ext uri="{FF2B5EF4-FFF2-40B4-BE49-F238E27FC236}">
                <a16:creationId xmlns:a16="http://schemas.microsoft.com/office/drawing/2014/main" id="{C3B0D919-44F2-7061-7621-CD2C15CD66FA}"/>
              </a:ext>
            </a:extLst>
          </p:cNvPr>
          <p:cNvSpPr>
            <a:spLocks noGrp="1"/>
          </p:cNvSpPr>
          <p:nvPr>
            <p:ph type="body" sz="quarter" idx="14" hasCustomPrompt="1"/>
          </p:nvPr>
        </p:nvSpPr>
        <p:spPr>
          <a:xfrm>
            <a:off x="5510028" y="4288938"/>
            <a:ext cx="3349414" cy="100182"/>
          </a:xfrm>
          <a:prstGeom prst="rect">
            <a:avLst/>
          </a:prstGeom>
        </p:spPr>
        <p:txBody>
          <a:bodyPr lIns="0" tIns="0" rIns="0" bIns="0" anchor="b">
            <a:noAutofit/>
          </a:bodyPr>
          <a:lstStyle>
            <a:lvl1pPr marL="0" indent="0">
              <a:lnSpc>
                <a:spcPct val="100000"/>
              </a:lnSpc>
              <a:spcAft>
                <a:spcPts val="0"/>
              </a:spcAft>
              <a:buNone/>
              <a:defRPr sz="750" b="0">
                <a:solidFill>
                  <a:schemeClr val="tx1"/>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v.1</a:t>
            </a:r>
          </a:p>
        </p:txBody>
      </p:sp>
      <p:sp>
        <p:nvSpPr>
          <p:cNvPr id="17" name="Text Placeholder 7">
            <a:extLst>
              <a:ext uri="{FF2B5EF4-FFF2-40B4-BE49-F238E27FC236}">
                <a16:creationId xmlns:a16="http://schemas.microsoft.com/office/drawing/2014/main" id="{AB77D26B-2445-8E79-C78F-85E366CF2DCB}"/>
              </a:ext>
            </a:extLst>
          </p:cNvPr>
          <p:cNvSpPr>
            <a:spLocks noGrp="1"/>
          </p:cNvSpPr>
          <p:nvPr>
            <p:ph type="body" sz="quarter" idx="15" hasCustomPrompt="1"/>
          </p:nvPr>
        </p:nvSpPr>
        <p:spPr>
          <a:xfrm>
            <a:off x="5506974" y="2743200"/>
            <a:ext cx="3362706" cy="699959"/>
          </a:xfrm>
          <a:prstGeom prst="rect">
            <a:avLst/>
          </a:prstGeom>
        </p:spPr>
        <p:txBody>
          <a:bodyPr lIns="0" tIns="0" rIns="0" bIns="0" anchor="t">
            <a:noAutofit/>
          </a:bodyPr>
          <a:lstStyle>
            <a:lvl1pPr marL="0" indent="0" algn="l">
              <a:lnSpc>
                <a:spcPct val="100000"/>
              </a:lnSpc>
              <a:spcAft>
                <a:spcPts val="0"/>
              </a:spcAft>
              <a:buNone/>
              <a:defRPr sz="1050" b="1">
                <a:solidFill>
                  <a:schemeClr val="tx1"/>
                </a:solidFill>
                <a:latin typeface="+mn-lt"/>
              </a:defRPr>
            </a:lvl1pPr>
            <a:lvl2pPr>
              <a:defRPr sz="680"/>
            </a:lvl2pPr>
            <a:lvl3pPr>
              <a:defRPr sz="680"/>
            </a:lvl3pPr>
            <a:lvl4pPr>
              <a:defRPr sz="680"/>
            </a:lvl4pPr>
            <a:lvl5pPr>
              <a:defRPr sz="680"/>
            </a:lvl5pPr>
          </a:lstStyle>
          <a:p>
            <a:pPr lvl="0"/>
            <a:r>
              <a:rPr lang="en-US" dirty="0"/>
              <a:t>Click to edit subtitle</a:t>
            </a:r>
          </a:p>
        </p:txBody>
      </p:sp>
      <p:sp>
        <p:nvSpPr>
          <p:cNvPr id="18" name="Text Placeholder 16">
            <a:extLst>
              <a:ext uri="{FF2B5EF4-FFF2-40B4-BE49-F238E27FC236}">
                <a16:creationId xmlns:a16="http://schemas.microsoft.com/office/drawing/2014/main" id="{E0D90874-CD8B-7D41-8E62-F97BA7F0458D}"/>
              </a:ext>
            </a:extLst>
          </p:cNvPr>
          <p:cNvSpPr>
            <a:spLocks noGrp="1"/>
          </p:cNvSpPr>
          <p:nvPr>
            <p:ph type="body" sz="quarter" idx="19" hasCustomPrompt="1"/>
          </p:nvPr>
        </p:nvSpPr>
        <p:spPr>
          <a:xfrm>
            <a:off x="5510028" y="3712615"/>
            <a:ext cx="3349414" cy="346838"/>
          </a:xfrm>
          <a:prstGeom prst="rect">
            <a:avLst/>
          </a:prstGeom>
        </p:spPr>
        <p:txBody>
          <a:bodyPr lIns="0" tIns="0" rIns="0" bIns="0" anchor="t">
            <a:noAutofit/>
          </a:bodyPr>
          <a:lstStyle>
            <a:lvl1pPr marL="0" indent="0">
              <a:lnSpc>
                <a:spcPct val="100000"/>
              </a:lnSpc>
              <a:spcAft>
                <a:spcPts val="0"/>
              </a:spcAft>
              <a:buNone/>
              <a:defRPr sz="825" b="0">
                <a:solidFill>
                  <a:schemeClr val="tx1"/>
                </a:solidFill>
                <a:latin typeface="+mn-lt"/>
              </a:defRPr>
            </a:lvl1pPr>
            <a:lvl2pPr>
              <a:defRPr sz="680"/>
            </a:lvl2pPr>
            <a:lvl3pPr>
              <a:defRPr sz="680"/>
            </a:lvl3pPr>
            <a:lvl4pPr>
              <a:defRPr sz="680"/>
            </a:lvl4pPr>
            <a:lvl5pPr>
              <a:defRPr sz="680"/>
            </a:lvl5pPr>
          </a:lstStyle>
          <a:p>
            <a:pPr lvl="0"/>
            <a:r>
              <a:rPr lang="en-US" dirty="0"/>
              <a:t>Click to edit presenter name</a:t>
            </a:r>
          </a:p>
        </p:txBody>
      </p:sp>
      <p:cxnSp>
        <p:nvCxnSpPr>
          <p:cNvPr id="19" name="Straight Connector 18">
            <a:extLst>
              <a:ext uri="{FF2B5EF4-FFF2-40B4-BE49-F238E27FC236}">
                <a16:creationId xmlns:a16="http://schemas.microsoft.com/office/drawing/2014/main" id="{BE58A693-D80C-BB0E-92D8-64DA5556EDC9}"/>
              </a:ext>
            </a:extLst>
          </p:cNvPr>
          <p:cNvCxnSpPr>
            <a:cxnSpLocks/>
          </p:cNvCxnSpPr>
          <p:nvPr/>
        </p:nvCxnSpPr>
        <p:spPr>
          <a:xfrm>
            <a:off x="5500822" y="3608091"/>
            <a:ext cx="857065" cy="0"/>
          </a:xfrm>
          <a:prstGeom prst="line">
            <a:avLst/>
          </a:prstGeom>
          <a:ln w="25400">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0" name="Text Placeholder 4">
            <a:extLst>
              <a:ext uri="{FF2B5EF4-FFF2-40B4-BE49-F238E27FC236}">
                <a16:creationId xmlns:a16="http://schemas.microsoft.com/office/drawing/2014/main" id="{15182EB1-65B8-B97F-3925-159A468E94BB}"/>
              </a:ext>
            </a:extLst>
          </p:cNvPr>
          <p:cNvSpPr>
            <a:spLocks noGrp="1"/>
          </p:cNvSpPr>
          <p:nvPr>
            <p:ph type="body" sz="quarter" idx="20" hasCustomPrompt="1"/>
          </p:nvPr>
        </p:nvSpPr>
        <p:spPr>
          <a:xfrm>
            <a:off x="5510028" y="4090026"/>
            <a:ext cx="3349414" cy="168341"/>
          </a:xfrm>
          <a:prstGeom prst="rect">
            <a:avLst/>
          </a:prstGeom>
        </p:spPr>
        <p:txBody>
          <a:bodyPr lIns="0" tIns="0" rIns="0" bIns="0" anchor="b">
            <a:noAutofit/>
          </a:bodyPr>
          <a:lstStyle>
            <a:lvl1pPr marL="0" indent="0">
              <a:lnSpc>
                <a:spcPct val="100000"/>
              </a:lnSpc>
              <a:spcAft>
                <a:spcPts val="0"/>
              </a:spcAft>
              <a:buNone/>
              <a:defRPr sz="750" b="0">
                <a:solidFill>
                  <a:schemeClr val="tx1"/>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Click to edit date</a:t>
            </a:r>
          </a:p>
        </p:txBody>
      </p:sp>
      <p:sp>
        <p:nvSpPr>
          <p:cNvPr id="21" name="Title 5">
            <a:extLst>
              <a:ext uri="{FF2B5EF4-FFF2-40B4-BE49-F238E27FC236}">
                <a16:creationId xmlns:a16="http://schemas.microsoft.com/office/drawing/2014/main" id="{DB888E5F-D5D2-DE95-E05E-D2C0D4748038}"/>
              </a:ext>
            </a:extLst>
          </p:cNvPr>
          <p:cNvSpPr>
            <a:spLocks noGrp="1"/>
          </p:cNvSpPr>
          <p:nvPr>
            <p:ph type="title"/>
          </p:nvPr>
        </p:nvSpPr>
        <p:spPr>
          <a:xfrm>
            <a:off x="274320" y="2743200"/>
            <a:ext cx="4183380" cy="1645920"/>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266650519"/>
      </p:ext>
    </p:extLst>
  </p:cSld>
  <p:clrMapOvr>
    <a:masterClrMapping/>
  </p:clrMapOvr>
  <p:hf sldNum="0" hdr="0" ftr="0" dt="0"/>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1_Title Slide Print">
    <p:bg>
      <p:bgPr>
        <a:solidFill>
          <a:schemeClr val="bg1"/>
        </a:solidFill>
        <a:effectLst/>
      </p:bgPr>
    </p:bg>
    <p:spTree>
      <p:nvGrpSpPr>
        <p:cNvPr id="1" name=""/>
        <p:cNvGrpSpPr/>
        <p:nvPr/>
      </p:nvGrpSpPr>
      <p:grpSpPr>
        <a:xfrm>
          <a:off x="0" y="0"/>
          <a:ext cx="0" cy="0"/>
          <a:chOff x="0" y="0"/>
          <a:chExt cx="0" cy="0"/>
        </a:xfrm>
      </p:grpSpPr>
      <p:sp>
        <p:nvSpPr>
          <p:cNvPr id="2" name="Rectangle: Single Corner Rounded 2">
            <a:extLst>
              <a:ext uri="{FF2B5EF4-FFF2-40B4-BE49-F238E27FC236}">
                <a16:creationId xmlns:a16="http://schemas.microsoft.com/office/drawing/2014/main" id="{A58B4FC0-1073-4A9A-550E-C95E30131492}"/>
              </a:ext>
            </a:extLst>
          </p:cNvPr>
          <p:cNvSpPr/>
          <p:nvPr/>
        </p:nvSpPr>
        <p:spPr>
          <a:xfrm>
            <a:off x="1" y="493693"/>
            <a:ext cx="6678215" cy="4130694"/>
          </a:xfrm>
          <a:prstGeom prst="round1Rect">
            <a:avLst>
              <a:gd name="adj" fmla="val 21539"/>
            </a:avLst>
          </a:prstGeom>
          <a:solidFill>
            <a:schemeClr val="bg2">
              <a:lumMod val="20000"/>
              <a:lumOff val="8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pic>
        <p:nvPicPr>
          <p:cNvPr id="3" name="Graphic 2">
            <a:extLst>
              <a:ext uri="{FF2B5EF4-FFF2-40B4-BE49-F238E27FC236}">
                <a16:creationId xmlns:a16="http://schemas.microsoft.com/office/drawing/2014/main" id="{6D2A3D07-D899-15F7-3D25-8B0555908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326857" y="4111972"/>
            <a:ext cx="1066799" cy="283723"/>
          </a:xfrm>
          <a:prstGeom prst="rect">
            <a:avLst/>
          </a:prstGeom>
        </p:spPr>
      </p:pic>
      <p:sp>
        <p:nvSpPr>
          <p:cNvPr id="4" name="Text Placeholder 14">
            <a:extLst>
              <a:ext uri="{FF2B5EF4-FFF2-40B4-BE49-F238E27FC236}">
                <a16:creationId xmlns:a16="http://schemas.microsoft.com/office/drawing/2014/main" id="{B6440EC9-3CC5-5DDE-B6CE-15ACC1B6C09E}"/>
              </a:ext>
            </a:extLst>
          </p:cNvPr>
          <p:cNvSpPr txBox="1">
            <a:spLocks/>
          </p:cNvSpPr>
          <p:nvPr/>
        </p:nvSpPr>
        <p:spPr>
          <a:xfrm>
            <a:off x="274321" y="4895034"/>
            <a:ext cx="1860470" cy="94295"/>
          </a:xfrm>
          <a:prstGeom prst="rect">
            <a:avLst/>
          </a:prstGeom>
          <a:ln w="6350">
            <a:solidFill>
              <a:schemeClr val="accent6"/>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388619" rtl="0" eaLnBrk="1" fontAlgn="auto" latinLnBrk="0" hangingPunct="1">
              <a:lnSpc>
                <a:spcPct val="100000"/>
              </a:lnSpc>
              <a:spcBef>
                <a:spcPts val="0"/>
              </a:spcBef>
              <a:spcAft>
                <a:spcPts val="0"/>
              </a:spcAft>
              <a:buClrTx/>
              <a:buSzTx/>
              <a:buFont typeface="Arial"/>
              <a:buNone/>
              <a:tabLst/>
              <a:defRPr/>
            </a:pPr>
            <a:r>
              <a:rPr lang="en-US" sz="525" b="1" i="0" dirty="0">
                <a:solidFill>
                  <a:schemeClr val="accent6"/>
                </a:solidFill>
                <a:latin typeface="Arial Narrow" panose="020B0604020202020204" pitchFamily="34" charset="0"/>
                <a:cs typeface="Arial Narrow" panose="020B0604020202020204" pitchFamily="34" charset="0"/>
              </a:rPr>
              <a:t>NOT FDIC INSURED </a:t>
            </a:r>
            <a:r>
              <a:rPr lang="en-US" sz="525" b="1" i="0" baseline="18000" dirty="0">
                <a:solidFill>
                  <a:schemeClr val="accent6"/>
                </a:solidFill>
                <a:latin typeface="Arial Narrow" panose="020B0604020202020204" pitchFamily="34" charset="0"/>
                <a:cs typeface="Arial Narrow" panose="020B0604020202020204" pitchFamily="34" charset="0"/>
              </a:rPr>
              <a:t>|</a:t>
            </a:r>
            <a:r>
              <a:rPr lang="en-US" sz="525" b="1" i="0" dirty="0">
                <a:solidFill>
                  <a:schemeClr val="accent6"/>
                </a:solidFill>
                <a:latin typeface="Arial Narrow" panose="020B0604020202020204" pitchFamily="34" charset="0"/>
                <a:cs typeface="Arial Narrow" panose="020B0604020202020204" pitchFamily="34" charset="0"/>
              </a:rPr>
              <a:t> NO BANK GUARANTEE </a:t>
            </a:r>
            <a:r>
              <a:rPr lang="en-US" sz="525" b="1" i="0" baseline="18000" dirty="0">
                <a:solidFill>
                  <a:schemeClr val="accent6"/>
                </a:solidFill>
                <a:latin typeface="Arial Narrow" panose="020B0604020202020204" pitchFamily="34" charset="0"/>
                <a:cs typeface="Arial Narrow" panose="020B0604020202020204" pitchFamily="34" charset="0"/>
              </a:rPr>
              <a:t>|</a:t>
            </a:r>
            <a:r>
              <a:rPr lang="en-US" sz="525" b="1" i="0" dirty="0">
                <a:solidFill>
                  <a:schemeClr val="accent6"/>
                </a:solidFill>
                <a:latin typeface="Arial Narrow" panose="020B0604020202020204" pitchFamily="34" charset="0"/>
                <a:cs typeface="Arial Narrow" panose="020B0604020202020204" pitchFamily="34" charset="0"/>
              </a:rPr>
              <a:t> MAY LOSE VALUE</a:t>
            </a:r>
          </a:p>
        </p:txBody>
      </p:sp>
      <p:sp>
        <p:nvSpPr>
          <p:cNvPr id="7" name="Footer Placeholder 14">
            <a:extLst>
              <a:ext uri="{FF2B5EF4-FFF2-40B4-BE49-F238E27FC236}">
                <a16:creationId xmlns:a16="http://schemas.microsoft.com/office/drawing/2014/main" id="{5819426D-9D6D-AF42-6936-D0CD0CD40471}"/>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9" name="Text Placeholder 7">
            <a:extLst>
              <a:ext uri="{FF2B5EF4-FFF2-40B4-BE49-F238E27FC236}">
                <a16:creationId xmlns:a16="http://schemas.microsoft.com/office/drawing/2014/main" id="{41843938-295C-0770-DEB1-DA233AAF7412}"/>
              </a:ext>
            </a:extLst>
          </p:cNvPr>
          <p:cNvSpPr>
            <a:spLocks noGrp="1"/>
          </p:cNvSpPr>
          <p:nvPr>
            <p:ph type="body" sz="quarter" idx="15" hasCustomPrompt="1"/>
          </p:nvPr>
        </p:nvSpPr>
        <p:spPr>
          <a:xfrm>
            <a:off x="274320" y="2543911"/>
            <a:ext cx="5483118" cy="397886"/>
          </a:xfrm>
          <a:prstGeom prst="rect">
            <a:avLst/>
          </a:prstGeom>
        </p:spPr>
        <p:txBody>
          <a:bodyPr lIns="0" tIns="0" rIns="0" bIns="0" anchor="t">
            <a:noAutofit/>
          </a:bodyPr>
          <a:lstStyle>
            <a:lvl1pPr marL="0" indent="0" algn="l">
              <a:lnSpc>
                <a:spcPct val="100000"/>
              </a:lnSpc>
              <a:spcAft>
                <a:spcPts val="0"/>
              </a:spcAft>
              <a:buNone/>
              <a:defRPr sz="1200" b="1">
                <a:solidFill>
                  <a:schemeClr val="tx2"/>
                </a:solidFill>
                <a:latin typeface="+mn-lt"/>
              </a:defRPr>
            </a:lvl1pPr>
            <a:lvl2pPr>
              <a:defRPr sz="680"/>
            </a:lvl2pPr>
            <a:lvl3pPr>
              <a:defRPr sz="680"/>
            </a:lvl3pPr>
            <a:lvl4pPr>
              <a:defRPr sz="680"/>
            </a:lvl4pPr>
            <a:lvl5pPr>
              <a:defRPr sz="680"/>
            </a:lvl5pPr>
          </a:lstStyle>
          <a:p>
            <a:pPr lvl="0"/>
            <a:r>
              <a:rPr lang="en-US" dirty="0"/>
              <a:t>Click to edit subtitle</a:t>
            </a:r>
          </a:p>
        </p:txBody>
      </p:sp>
      <p:sp>
        <p:nvSpPr>
          <p:cNvPr id="11" name="Title 2">
            <a:extLst>
              <a:ext uri="{FF2B5EF4-FFF2-40B4-BE49-F238E27FC236}">
                <a16:creationId xmlns:a16="http://schemas.microsoft.com/office/drawing/2014/main" id="{43ECB1A9-25B0-FB75-E122-107520862C39}"/>
              </a:ext>
            </a:extLst>
          </p:cNvPr>
          <p:cNvSpPr>
            <a:spLocks noGrp="1"/>
          </p:cNvSpPr>
          <p:nvPr>
            <p:ph type="title" hasCustomPrompt="1"/>
          </p:nvPr>
        </p:nvSpPr>
        <p:spPr>
          <a:xfrm>
            <a:off x="274320" y="1374402"/>
            <a:ext cx="5483118" cy="1046139"/>
          </a:xfrm>
        </p:spPr>
        <p:txBody>
          <a:bodyPr anchor="b"/>
          <a:lstStyle>
            <a:lvl1pPr>
              <a:defRPr>
                <a:solidFill>
                  <a:schemeClr val="tx2"/>
                </a:solidFill>
              </a:defRPr>
            </a:lvl1pPr>
          </a:lstStyle>
          <a:p>
            <a:r>
              <a:rPr lang="en-US" dirty="0"/>
              <a:t>Click to Edit Master Title Style</a:t>
            </a:r>
          </a:p>
        </p:txBody>
      </p:sp>
      <p:sp>
        <p:nvSpPr>
          <p:cNvPr id="15" name="Text Placeholder 4">
            <a:extLst>
              <a:ext uri="{FF2B5EF4-FFF2-40B4-BE49-F238E27FC236}">
                <a16:creationId xmlns:a16="http://schemas.microsoft.com/office/drawing/2014/main" id="{3C9D5C8C-113A-2EAE-D545-99668BC276C5}"/>
              </a:ext>
            </a:extLst>
          </p:cNvPr>
          <p:cNvSpPr>
            <a:spLocks noGrp="1"/>
          </p:cNvSpPr>
          <p:nvPr>
            <p:ph type="body" sz="quarter" idx="14" hasCustomPrompt="1"/>
          </p:nvPr>
        </p:nvSpPr>
        <p:spPr>
          <a:xfrm>
            <a:off x="274320" y="3188473"/>
            <a:ext cx="4211955" cy="168341"/>
          </a:xfrm>
          <a:prstGeom prst="rect">
            <a:avLst/>
          </a:prstGeom>
        </p:spPr>
        <p:txBody>
          <a:bodyPr lIns="0" tIns="0" rIns="0" bIns="0" anchor="b">
            <a:noAutofit/>
          </a:bodyPr>
          <a:lstStyle>
            <a:lvl1pPr marL="0" indent="0">
              <a:lnSpc>
                <a:spcPct val="100000"/>
              </a:lnSpc>
              <a:spcAft>
                <a:spcPts val="0"/>
              </a:spcAft>
              <a:buNone/>
              <a:defRPr sz="750" b="1">
                <a:solidFill>
                  <a:schemeClr val="tx2"/>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v.1</a:t>
            </a:r>
          </a:p>
        </p:txBody>
      </p:sp>
      <p:sp>
        <p:nvSpPr>
          <p:cNvPr id="17" name="Text Placeholder 16">
            <a:extLst>
              <a:ext uri="{FF2B5EF4-FFF2-40B4-BE49-F238E27FC236}">
                <a16:creationId xmlns:a16="http://schemas.microsoft.com/office/drawing/2014/main" id="{019ED612-3473-2AB5-8D6D-B0D0F55237E7}"/>
              </a:ext>
            </a:extLst>
          </p:cNvPr>
          <p:cNvSpPr>
            <a:spLocks noGrp="1"/>
          </p:cNvSpPr>
          <p:nvPr>
            <p:ph type="body" sz="quarter" idx="19" hasCustomPrompt="1"/>
          </p:nvPr>
        </p:nvSpPr>
        <p:spPr>
          <a:xfrm>
            <a:off x="274320" y="3509519"/>
            <a:ext cx="4211955" cy="635402"/>
          </a:xfrm>
          <a:prstGeom prst="rect">
            <a:avLst/>
          </a:prstGeom>
        </p:spPr>
        <p:txBody>
          <a:bodyPr lIns="0" tIns="0" rIns="0" bIns="0" anchor="t">
            <a:noAutofit/>
          </a:bodyPr>
          <a:lstStyle>
            <a:lvl1pPr marL="0" marR="0" indent="0" algn="l" defTabSz="685800" rtl="0" eaLnBrk="1" fontAlgn="auto" latinLnBrk="0" hangingPunct="1">
              <a:lnSpc>
                <a:spcPct val="100000"/>
              </a:lnSpc>
              <a:spcBef>
                <a:spcPts val="0"/>
              </a:spcBef>
              <a:spcAft>
                <a:spcPts val="0"/>
              </a:spcAft>
              <a:buClrTx/>
              <a:buSzTx/>
              <a:buFontTx/>
              <a:buNone/>
              <a:tabLst/>
              <a:defRPr sz="900" b="0">
                <a:solidFill>
                  <a:schemeClr val="tx2"/>
                </a:solidFill>
                <a:latin typeface="+mn-lt"/>
              </a:defRPr>
            </a:lvl1pPr>
            <a:lvl2pPr>
              <a:defRPr sz="680"/>
            </a:lvl2pPr>
            <a:lvl3pPr>
              <a:defRPr sz="680"/>
            </a:lvl3pPr>
            <a:lvl4pPr>
              <a:defRPr sz="680"/>
            </a:lvl4pPr>
            <a:lvl5pPr>
              <a:defRPr sz="680"/>
            </a:lvl5p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Click to edit presenter name</a:t>
            </a:r>
            <a:br>
              <a:rPr lang="en-US" dirty="0"/>
            </a:br>
            <a:endParaRPr lang="en-US" dirty="0"/>
          </a:p>
        </p:txBody>
      </p:sp>
      <p:cxnSp>
        <p:nvCxnSpPr>
          <p:cNvPr id="18" name="Straight Connector 17">
            <a:extLst>
              <a:ext uri="{FF2B5EF4-FFF2-40B4-BE49-F238E27FC236}">
                <a16:creationId xmlns:a16="http://schemas.microsoft.com/office/drawing/2014/main" id="{6E395903-7EBA-1450-6F1D-22449EDC2D40}"/>
              </a:ext>
            </a:extLst>
          </p:cNvPr>
          <p:cNvCxnSpPr>
            <a:cxnSpLocks/>
          </p:cNvCxnSpPr>
          <p:nvPr/>
        </p:nvCxnSpPr>
        <p:spPr>
          <a:xfrm>
            <a:off x="274320" y="3426940"/>
            <a:ext cx="1009458"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19" name="Text Placeholder 4">
            <a:extLst>
              <a:ext uri="{FF2B5EF4-FFF2-40B4-BE49-F238E27FC236}">
                <a16:creationId xmlns:a16="http://schemas.microsoft.com/office/drawing/2014/main" id="{559A9632-D84B-9AA9-C07E-17784C40F147}"/>
              </a:ext>
            </a:extLst>
          </p:cNvPr>
          <p:cNvSpPr>
            <a:spLocks noGrp="1"/>
          </p:cNvSpPr>
          <p:nvPr>
            <p:ph type="body" sz="quarter" idx="20" hasCustomPrompt="1"/>
          </p:nvPr>
        </p:nvSpPr>
        <p:spPr>
          <a:xfrm>
            <a:off x="274321" y="4215049"/>
            <a:ext cx="4211954" cy="168341"/>
          </a:xfrm>
          <a:prstGeom prst="rect">
            <a:avLst/>
          </a:prstGeom>
        </p:spPr>
        <p:txBody>
          <a:bodyPr lIns="0" tIns="0" rIns="0" bIns="0" anchor="b">
            <a:noAutofit/>
          </a:bodyPr>
          <a:lstStyle>
            <a:lvl1pPr marL="0" indent="0">
              <a:lnSpc>
                <a:spcPct val="100000"/>
              </a:lnSpc>
              <a:spcAft>
                <a:spcPts val="0"/>
              </a:spcAft>
              <a:buNone/>
              <a:defRPr sz="750" b="1">
                <a:solidFill>
                  <a:schemeClr val="tx2"/>
                </a:solidFill>
                <a:latin typeface="+mj-lt"/>
              </a:defRPr>
            </a:lvl1pPr>
            <a:lvl2pPr marL="388619" indent="0">
              <a:buNone/>
              <a:defRPr sz="680"/>
            </a:lvl2pPr>
            <a:lvl3pPr marL="777238" indent="0">
              <a:buNone/>
              <a:defRPr sz="680"/>
            </a:lvl3pPr>
            <a:lvl4pPr marL="1165856" indent="0">
              <a:buNone/>
              <a:defRPr sz="680"/>
            </a:lvl4pPr>
            <a:lvl5pPr marL="1554476" indent="0">
              <a:buNone/>
              <a:defRPr sz="680"/>
            </a:lvl5pPr>
          </a:lstStyle>
          <a:p>
            <a:pPr lvl="0"/>
            <a:r>
              <a:rPr lang="en-US" dirty="0"/>
              <a:t>Click to edit date</a:t>
            </a:r>
          </a:p>
        </p:txBody>
      </p:sp>
    </p:spTree>
    <p:extLst>
      <p:ext uri="{BB962C8B-B14F-4D97-AF65-F5344CB8AC3E}">
        <p14:creationId xmlns:p14="http://schemas.microsoft.com/office/powerpoint/2010/main" val="2130957142"/>
      </p:ext>
    </p:extLst>
  </p:cSld>
  <p:clrMapOvr>
    <a:masterClrMapping/>
  </p:clrMapOvr>
  <p:hf sldNum="0" hdr="0" ftr="0" dt="0"/>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Disclosure Title">
    <p:bg>
      <p:bgPr>
        <a:solidFill>
          <a:schemeClr val="tx2"/>
        </a:solidFill>
        <a:effectLst/>
      </p:bgPr>
    </p:bg>
    <p:spTree>
      <p:nvGrpSpPr>
        <p:cNvPr id="1" name=""/>
        <p:cNvGrpSpPr/>
        <p:nvPr/>
      </p:nvGrpSpPr>
      <p:grpSpPr>
        <a:xfrm>
          <a:off x="0" y="0"/>
          <a:ext cx="0" cy="0"/>
          <a:chOff x="0" y="0"/>
          <a:chExt cx="0" cy="0"/>
        </a:xfrm>
      </p:grpSpPr>
      <p:sp>
        <p:nvSpPr>
          <p:cNvPr id="7" name="Rectangle: Single Corner Rounded 2">
            <a:extLst>
              <a:ext uri="{FF2B5EF4-FFF2-40B4-BE49-F238E27FC236}">
                <a16:creationId xmlns:a16="http://schemas.microsoft.com/office/drawing/2014/main" id="{7E57F07E-3987-2FD6-221D-5C23F6659CD3}"/>
              </a:ext>
            </a:extLst>
          </p:cNvPr>
          <p:cNvSpPr/>
          <p:nvPr/>
        </p:nvSpPr>
        <p:spPr>
          <a:xfrm>
            <a:off x="1" y="493694"/>
            <a:ext cx="6687704" cy="3297907"/>
          </a:xfrm>
          <a:prstGeom prst="round1Rect">
            <a:avLst>
              <a:gd name="adj" fmla="val 21539"/>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163" dirty="0"/>
          </a:p>
        </p:txBody>
      </p:sp>
      <p:sp>
        <p:nvSpPr>
          <p:cNvPr id="12" name="Text Placeholder 14">
            <a:extLst>
              <a:ext uri="{FF2B5EF4-FFF2-40B4-BE49-F238E27FC236}">
                <a16:creationId xmlns:a16="http://schemas.microsoft.com/office/drawing/2014/main" id="{D4597134-F40C-1CD6-D6BB-42B6CE8BB0A7}"/>
              </a:ext>
            </a:extLst>
          </p:cNvPr>
          <p:cNvSpPr txBox="1">
            <a:spLocks/>
          </p:cNvSpPr>
          <p:nvPr/>
        </p:nvSpPr>
        <p:spPr>
          <a:xfrm>
            <a:off x="274321" y="4895034"/>
            <a:ext cx="1860470" cy="94295"/>
          </a:xfrm>
          <a:prstGeom prst="rect">
            <a:avLst/>
          </a:prstGeom>
          <a:ln w="6350">
            <a:solidFill>
              <a:schemeClr val="accent5"/>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388619" rtl="0" eaLnBrk="1" fontAlgn="auto" latinLnBrk="0" hangingPunct="1">
              <a:lnSpc>
                <a:spcPct val="100000"/>
              </a:lnSpc>
              <a:spcBef>
                <a:spcPts val="0"/>
              </a:spcBef>
              <a:spcAft>
                <a:spcPts val="0"/>
              </a:spcAft>
              <a:buClrTx/>
              <a:buSzTx/>
              <a:buFont typeface="Arial"/>
              <a:buNone/>
              <a:tabLst/>
              <a:defRPr/>
            </a:pPr>
            <a:r>
              <a:rPr lang="en-US" sz="525" b="1" i="0" dirty="0">
                <a:solidFill>
                  <a:schemeClr val="accent5"/>
                </a:solidFill>
                <a:latin typeface="Arial Narrow" panose="020B0604020202020204" pitchFamily="34" charset="0"/>
                <a:cs typeface="Arial Narrow" panose="020B0604020202020204" pitchFamily="34" charset="0"/>
              </a:rPr>
              <a:t>NOT FDIC INSURED </a:t>
            </a:r>
            <a:r>
              <a:rPr lang="en-US" sz="525" b="1" i="0" baseline="18000" dirty="0">
                <a:solidFill>
                  <a:schemeClr val="accent5"/>
                </a:solidFill>
                <a:latin typeface="Arial Narrow" panose="020B0604020202020204" pitchFamily="34" charset="0"/>
                <a:cs typeface="Arial Narrow" panose="020B0604020202020204" pitchFamily="34" charset="0"/>
              </a:rPr>
              <a:t>|</a:t>
            </a:r>
            <a:r>
              <a:rPr lang="en-US" sz="525" b="1" i="0" dirty="0">
                <a:solidFill>
                  <a:schemeClr val="accent5"/>
                </a:solidFill>
                <a:latin typeface="Arial Narrow" panose="020B0604020202020204" pitchFamily="34" charset="0"/>
                <a:cs typeface="Arial Narrow" panose="020B0604020202020204" pitchFamily="34" charset="0"/>
              </a:rPr>
              <a:t> NO BANK GUARANTEE </a:t>
            </a:r>
            <a:r>
              <a:rPr lang="en-US" sz="525" b="1" i="0" baseline="18000" dirty="0">
                <a:solidFill>
                  <a:schemeClr val="accent5"/>
                </a:solidFill>
                <a:latin typeface="Arial Narrow" panose="020B0604020202020204" pitchFamily="34" charset="0"/>
                <a:cs typeface="Arial Narrow" panose="020B0604020202020204" pitchFamily="34" charset="0"/>
              </a:rPr>
              <a:t>|</a:t>
            </a:r>
            <a:r>
              <a:rPr lang="en-US" sz="525" b="1" i="0" dirty="0">
                <a:solidFill>
                  <a:schemeClr val="accent5"/>
                </a:solidFill>
                <a:latin typeface="Arial Narrow" panose="020B0604020202020204" pitchFamily="34" charset="0"/>
                <a:cs typeface="Arial Narrow" panose="020B0604020202020204" pitchFamily="34" charset="0"/>
              </a:rPr>
              <a:t> MAY LOSE VALUE</a:t>
            </a:r>
          </a:p>
        </p:txBody>
      </p:sp>
      <p:sp>
        <p:nvSpPr>
          <p:cNvPr id="13" name="Footer Placeholder 14">
            <a:extLst>
              <a:ext uri="{FF2B5EF4-FFF2-40B4-BE49-F238E27FC236}">
                <a16:creationId xmlns:a16="http://schemas.microsoft.com/office/drawing/2014/main" id="{1CE33FA6-5080-1F3C-CC0B-D741F5E7376A}"/>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5"/>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5" name="Text Placeholder 7">
            <a:extLst>
              <a:ext uri="{FF2B5EF4-FFF2-40B4-BE49-F238E27FC236}">
                <a16:creationId xmlns:a16="http://schemas.microsoft.com/office/drawing/2014/main" id="{A39C9E37-0D7B-46BB-B6D5-28B30623B849}"/>
              </a:ext>
            </a:extLst>
          </p:cNvPr>
          <p:cNvSpPr>
            <a:spLocks noGrp="1"/>
          </p:cNvSpPr>
          <p:nvPr>
            <p:ph type="body" sz="quarter" idx="15" hasCustomPrompt="1"/>
          </p:nvPr>
        </p:nvSpPr>
        <p:spPr>
          <a:xfrm>
            <a:off x="274320" y="1679134"/>
            <a:ext cx="5483118" cy="397886"/>
          </a:xfrm>
          <a:prstGeom prst="rect">
            <a:avLst/>
          </a:prstGeom>
        </p:spPr>
        <p:txBody>
          <a:bodyPr lIns="0" tIns="0" rIns="0" bIns="0" anchor="t">
            <a:noAutofit/>
          </a:bodyPr>
          <a:lstStyle>
            <a:lvl1pPr marL="0" indent="0" algn="l">
              <a:lnSpc>
                <a:spcPct val="100000"/>
              </a:lnSpc>
              <a:spcAft>
                <a:spcPts val="0"/>
              </a:spcAft>
              <a:buNone/>
              <a:defRPr sz="975" b="1">
                <a:solidFill>
                  <a:schemeClr val="tx2"/>
                </a:solidFill>
                <a:latin typeface="+mn-lt"/>
              </a:defRPr>
            </a:lvl1pPr>
            <a:lvl2pPr>
              <a:defRPr sz="510"/>
            </a:lvl2pPr>
            <a:lvl3pPr>
              <a:defRPr sz="510"/>
            </a:lvl3pPr>
            <a:lvl4pPr>
              <a:defRPr sz="510"/>
            </a:lvl4pPr>
            <a:lvl5pPr>
              <a:defRPr sz="510"/>
            </a:lvl5pPr>
          </a:lstStyle>
          <a:p>
            <a:pPr lvl="0"/>
            <a:r>
              <a:rPr lang="en-US" dirty="0"/>
              <a:t>Click to edit subtitle</a:t>
            </a:r>
          </a:p>
        </p:txBody>
      </p:sp>
      <p:sp>
        <p:nvSpPr>
          <p:cNvPr id="16" name="Title 2">
            <a:extLst>
              <a:ext uri="{FF2B5EF4-FFF2-40B4-BE49-F238E27FC236}">
                <a16:creationId xmlns:a16="http://schemas.microsoft.com/office/drawing/2014/main" id="{C6993DD8-431B-572D-8EC6-C96A937DDF37}"/>
              </a:ext>
            </a:extLst>
          </p:cNvPr>
          <p:cNvSpPr>
            <a:spLocks noGrp="1"/>
          </p:cNvSpPr>
          <p:nvPr>
            <p:ph type="title" hasCustomPrompt="1"/>
          </p:nvPr>
        </p:nvSpPr>
        <p:spPr>
          <a:xfrm>
            <a:off x="274320" y="755642"/>
            <a:ext cx="5483118" cy="800100"/>
          </a:xfrm>
        </p:spPr>
        <p:txBody>
          <a:bodyPr anchor="t"/>
          <a:lstStyle>
            <a:lvl1pPr>
              <a:defRPr sz="3000"/>
            </a:lvl1pPr>
          </a:lstStyle>
          <a:p>
            <a:r>
              <a:rPr lang="en-US" dirty="0"/>
              <a:t>Click to Edit Master </a:t>
            </a:r>
            <a:br>
              <a:rPr lang="en-US" dirty="0"/>
            </a:br>
            <a:r>
              <a:rPr lang="en-US" dirty="0"/>
              <a:t>Title Style</a:t>
            </a:r>
          </a:p>
        </p:txBody>
      </p:sp>
      <p:sp>
        <p:nvSpPr>
          <p:cNvPr id="17" name="Text Placeholder 4">
            <a:extLst>
              <a:ext uri="{FF2B5EF4-FFF2-40B4-BE49-F238E27FC236}">
                <a16:creationId xmlns:a16="http://schemas.microsoft.com/office/drawing/2014/main" id="{B7D521F4-5D24-C171-FB55-D742E18A5910}"/>
              </a:ext>
            </a:extLst>
          </p:cNvPr>
          <p:cNvSpPr>
            <a:spLocks noGrp="1"/>
          </p:cNvSpPr>
          <p:nvPr>
            <p:ph type="body" sz="quarter" idx="14" hasCustomPrompt="1"/>
          </p:nvPr>
        </p:nvSpPr>
        <p:spPr>
          <a:xfrm>
            <a:off x="274321" y="2541028"/>
            <a:ext cx="4654799" cy="113370"/>
          </a:xfrm>
          <a:prstGeom prst="rect">
            <a:avLst/>
          </a:prstGeom>
        </p:spPr>
        <p:txBody>
          <a:bodyPr lIns="0" tIns="0" rIns="0" bIns="0" anchor="b">
            <a:noAutofit/>
          </a:bodyPr>
          <a:lstStyle>
            <a:lvl1pPr marL="0" indent="0">
              <a:lnSpc>
                <a:spcPct val="100000"/>
              </a:lnSpc>
              <a:spcAft>
                <a:spcPts val="0"/>
              </a:spcAft>
              <a:buNone/>
              <a:defRPr sz="675" b="1">
                <a:solidFill>
                  <a:schemeClr val="tx2"/>
                </a:solidFill>
                <a:latin typeface="+mj-lt"/>
              </a:defRPr>
            </a:lvl1pPr>
            <a:lvl2pPr marL="291467" indent="0">
              <a:buNone/>
              <a:defRPr sz="510"/>
            </a:lvl2pPr>
            <a:lvl3pPr marL="582935" indent="0">
              <a:buNone/>
              <a:defRPr sz="510"/>
            </a:lvl3pPr>
            <a:lvl4pPr marL="874401" indent="0">
              <a:buNone/>
              <a:defRPr sz="510"/>
            </a:lvl4pPr>
            <a:lvl5pPr marL="1165869" indent="0">
              <a:buNone/>
              <a:defRPr sz="510"/>
            </a:lvl5pPr>
          </a:lstStyle>
          <a:p>
            <a:pPr lvl="0"/>
            <a:r>
              <a:rPr lang="en-US" dirty="0"/>
              <a:t>v.1</a:t>
            </a:r>
          </a:p>
        </p:txBody>
      </p:sp>
      <p:sp>
        <p:nvSpPr>
          <p:cNvPr id="18" name="Text Placeholder 16">
            <a:extLst>
              <a:ext uri="{FF2B5EF4-FFF2-40B4-BE49-F238E27FC236}">
                <a16:creationId xmlns:a16="http://schemas.microsoft.com/office/drawing/2014/main" id="{2BBB4D9D-9A34-E9C2-964B-0FECCEABA65B}"/>
              </a:ext>
            </a:extLst>
          </p:cNvPr>
          <p:cNvSpPr>
            <a:spLocks noGrp="1"/>
          </p:cNvSpPr>
          <p:nvPr>
            <p:ph type="body" sz="quarter" idx="19" hasCustomPrompt="1"/>
          </p:nvPr>
        </p:nvSpPr>
        <p:spPr>
          <a:xfrm>
            <a:off x="274321" y="2839940"/>
            <a:ext cx="4654799" cy="576878"/>
          </a:xfrm>
          <a:prstGeom prst="rect">
            <a:avLst/>
          </a:prstGeom>
        </p:spPr>
        <p:txBody>
          <a:bodyPr lIns="0" tIns="0" rIns="0" bIns="0" anchor="t">
            <a:noAutofit/>
          </a:bodyPr>
          <a:lstStyle>
            <a:lvl1pPr marL="0" indent="0">
              <a:lnSpc>
                <a:spcPct val="100000"/>
              </a:lnSpc>
              <a:spcAft>
                <a:spcPts val="0"/>
              </a:spcAft>
              <a:buNone/>
              <a:defRPr sz="900" b="0">
                <a:solidFill>
                  <a:schemeClr val="tx2"/>
                </a:solidFill>
                <a:latin typeface="+mn-lt"/>
              </a:defRPr>
            </a:lvl1pPr>
            <a:lvl2pPr>
              <a:defRPr sz="510"/>
            </a:lvl2pPr>
            <a:lvl3pPr>
              <a:defRPr sz="510"/>
            </a:lvl3pPr>
            <a:lvl4pPr>
              <a:defRPr sz="510"/>
            </a:lvl4pPr>
            <a:lvl5pPr>
              <a:defRPr sz="510"/>
            </a:lvl5pPr>
          </a:lstStyle>
          <a:p>
            <a:pPr lvl="0"/>
            <a:r>
              <a:rPr lang="en-US" dirty="0"/>
              <a:t>Click to edit presenter name</a:t>
            </a:r>
          </a:p>
        </p:txBody>
      </p:sp>
      <p:sp>
        <p:nvSpPr>
          <p:cNvPr id="20" name="Text Placeholder 4">
            <a:extLst>
              <a:ext uri="{FF2B5EF4-FFF2-40B4-BE49-F238E27FC236}">
                <a16:creationId xmlns:a16="http://schemas.microsoft.com/office/drawing/2014/main" id="{05225EA9-DF89-DE44-8171-AED711F0885F}"/>
              </a:ext>
            </a:extLst>
          </p:cNvPr>
          <p:cNvSpPr>
            <a:spLocks noGrp="1"/>
          </p:cNvSpPr>
          <p:nvPr>
            <p:ph type="body" sz="quarter" idx="20" hasCustomPrompt="1"/>
          </p:nvPr>
        </p:nvSpPr>
        <p:spPr>
          <a:xfrm>
            <a:off x="274321" y="3422155"/>
            <a:ext cx="4654799" cy="168341"/>
          </a:xfrm>
          <a:prstGeom prst="rect">
            <a:avLst/>
          </a:prstGeom>
        </p:spPr>
        <p:txBody>
          <a:bodyPr lIns="0" tIns="0" rIns="0" bIns="0" anchor="b">
            <a:noAutofit/>
          </a:bodyPr>
          <a:lstStyle>
            <a:lvl1pPr marL="0" indent="0">
              <a:lnSpc>
                <a:spcPct val="100000"/>
              </a:lnSpc>
              <a:spcAft>
                <a:spcPts val="0"/>
              </a:spcAft>
              <a:buNone/>
              <a:defRPr sz="675" b="1">
                <a:solidFill>
                  <a:schemeClr val="tx2"/>
                </a:solidFill>
                <a:latin typeface="+mj-lt"/>
              </a:defRPr>
            </a:lvl1pPr>
            <a:lvl2pPr marL="291467" indent="0">
              <a:buNone/>
              <a:defRPr sz="510"/>
            </a:lvl2pPr>
            <a:lvl3pPr marL="582935" indent="0">
              <a:buNone/>
              <a:defRPr sz="510"/>
            </a:lvl3pPr>
            <a:lvl4pPr marL="874401" indent="0">
              <a:buNone/>
              <a:defRPr sz="510"/>
            </a:lvl4pPr>
            <a:lvl5pPr marL="1165869" indent="0">
              <a:buNone/>
              <a:defRPr sz="510"/>
            </a:lvl5pPr>
          </a:lstStyle>
          <a:p>
            <a:pPr lvl="0"/>
            <a:r>
              <a:rPr lang="en-US" dirty="0"/>
              <a:t>Click to edit date</a:t>
            </a:r>
          </a:p>
        </p:txBody>
      </p:sp>
      <p:sp>
        <p:nvSpPr>
          <p:cNvPr id="21" name="Text Placeholder 7">
            <a:extLst>
              <a:ext uri="{FF2B5EF4-FFF2-40B4-BE49-F238E27FC236}">
                <a16:creationId xmlns:a16="http://schemas.microsoft.com/office/drawing/2014/main" id="{02A1B39C-0A51-1499-69BB-26ECDE6C4EB8}"/>
              </a:ext>
            </a:extLst>
          </p:cNvPr>
          <p:cNvSpPr>
            <a:spLocks noGrp="1"/>
          </p:cNvSpPr>
          <p:nvPr>
            <p:ph type="body" sz="quarter" idx="23" hasCustomPrompt="1"/>
          </p:nvPr>
        </p:nvSpPr>
        <p:spPr>
          <a:xfrm>
            <a:off x="274320" y="3914992"/>
            <a:ext cx="8572500" cy="823263"/>
          </a:xfrm>
          <a:prstGeom prst="rect">
            <a:avLst/>
          </a:prstGeom>
        </p:spPr>
        <p:txBody>
          <a:bodyPr anchor="b"/>
          <a:lstStyle>
            <a:lvl1pPr>
              <a:defRPr sz="600" b="0" i="0">
                <a:solidFill>
                  <a:schemeClr val="accent5"/>
                </a:solidFill>
                <a:latin typeface="Arial Narrow" panose="020B0604020202020204" pitchFamily="34" charset="0"/>
                <a:cs typeface="Arial Narrow" panose="020B0604020202020204" pitchFamily="34" charset="0"/>
              </a:defRPr>
            </a:lvl1pPr>
          </a:lstStyle>
          <a:p>
            <a:pPr lvl="0"/>
            <a:r>
              <a:rPr lang="en-US" dirty="0"/>
              <a:t>Click to edit Footnote</a:t>
            </a:r>
          </a:p>
        </p:txBody>
      </p:sp>
      <p:cxnSp>
        <p:nvCxnSpPr>
          <p:cNvPr id="22" name="Straight Connector 21">
            <a:extLst>
              <a:ext uri="{FF2B5EF4-FFF2-40B4-BE49-F238E27FC236}">
                <a16:creationId xmlns:a16="http://schemas.microsoft.com/office/drawing/2014/main" id="{946824BF-F594-0DA1-6222-044FBE5C4E4D}"/>
              </a:ext>
            </a:extLst>
          </p:cNvPr>
          <p:cNvCxnSpPr>
            <a:cxnSpLocks/>
          </p:cNvCxnSpPr>
          <p:nvPr/>
        </p:nvCxnSpPr>
        <p:spPr>
          <a:xfrm>
            <a:off x="274321" y="2741100"/>
            <a:ext cx="1323128" cy="0"/>
          </a:xfrm>
          <a:prstGeom prst="line">
            <a:avLst/>
          </a:prstGeom>
          <a:ln w="28575">
            <a:solidFill>
              <a:schemeClr val="accent2"/>
            </a:solidFill>
          </a:ln>
        </p:spPr>
        <p:style>
          <a:lnRef idx="2">
            <a:schemeClr val="accent1"/>
          </a:lnRef>
          <a:fillRef idx="0">
            <a:schemeClr val="accent1"/>
          </a:fillRef>
          <a:effectRef idx="1">
            <a:schemeClr val="accent1"/>
          </a:effectRef>
          <a:fontRef idx="minor">
            <a:schemeClr val="tx1"/>
          </a:fontRef>
        </p:style>
      </p:cxnSp>
      <p:pic>
        <p:nvPicPr>
          <p:cNvPr id="23" name="Graphic 22">
            <a:extLst>
              <a:ext uri="{FF2B5EF4-FFF2-40B4-BE49-F238E27FC236}">
                <a16:creationId xmlns:a16="http://schemas.microsoft.com/office/drawing/2014/main" id="{878F7EC4-5B17-A2F6-3FAA-DF71CDC7ED4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326857" y="3324120"/>
            <a:ext cx="1066799" cy="283723"/>
          </a:xfrm>
          <a:prstGeom prst="rect">
            <a:avLst/>
          </a:prstGeom>
        </p:spPr>
      </p:pic>
    </p:spTree>
    <p:extLst>
      <p:ext uri="{BB962C8B-B14F-4D97-AF65-F5344CB8AC3E}">
        <p14:creationId xmlns:p14="http://schemas.microsoft.com/office/powerpoint/2010/main" val="1343710798"/>
      </p:ext>
    </p:extLst>
  </p:cSld>
  <p:clrMapOvr>
    <a:masterClrMapping/>
  </p:clrMapOvr>
  <p:hf sldNum="0" hdr="0" ftr="0" dt="0"/>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_Disclosure Title">
    <p:bg>
      <p:bgPr>
        <a:solidFill>
          <a:schemeClr val="tx2"/>
        </a:solidFill>
        <a:effectLst/>
      </p:bgPr>
    </p:bg>
    <p:spTree>
      <p:nvGrpSpPr>
        <p:cNvPr id="1" name=""/>
        <p:cNvGrpSpPr/>
        <p:nvPr/>
      </p:nvGrpSpPr>
      <p:grpSpPr>
        <a:xfrm>
          <a:off x="0" y="0"/>
          <a:ext cx="0" cy="0"/>
          <a:chOff x="0" y="0"/>
          <a:chExt cx="0" cy="0"/>
        </a:xfrm>
      </p:grpSpPr>
      <p:sp>
        <p:nvSpPr>
          <p:cNvPr id="7" name="Rectangle: Single Corner Rounded 2">
            <a:extLst>
              <a:ext uri="{FF2B5EF4-FFF2-40B4-BE49-F238E27FC236}">
                <a16:creationId xmlns:a16="http://schemas.microsoft.com/office/drawing/2014/main" id="{7E57F07E-3987-2FD6-221D-5C23F6659CD3}"/>
              </a:ext>
            </a:extLst>
          </p:cNvPr>
          <p:cNvSpPr/>
          <p:nvPr/>
        </p:nvSpPr>
        <p:spPr>
          <a:xfrm>
            <a:off x="1" y="493694"/>
            <a:ext cx="6687704" cy="3297907"/>
          </a:xfrm>
          <a:prstGeom prst="round1Rect">
            <a:avLst>
              <a:gd name="adj" fmla="val 21539"/>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163" dirty="0"/>
          </a:p>
        </p:txBody>
      </p:sp>
      <p:sp>
        <p:nvSpPr>
          <p:cNvPr id="21" name="Text Placeholder 14">
            <a:extLst>
              <a:ext uri="{FF2B5EF4-FFF2-40B4-BE49-F238E27FC236}">
                <a16:creationId xmlns:a16="http://schemas.microsoft.com/office/drawing/2014/main" id="{EC76D4CC-B752-FFFC-56B7-FC9EF9FA63D7}"/>
              </a:ext>
            </a:extLst>
          </p:cNvPr>
          <p:cNvSpPr txBox="1">
            <a:spLocks/>
          </p:cNvSpPr>
          <p:nvPr/>
        </p:nvSpPr>
        <p:spPr>
          <a:xfrm>
            <a:off x="274321" y="4895034"/>
            <a:ext cx="1860470" cy="94295"/>
          </a:xfrm>
          <a:prstGeom prst="rect">
            <a:avLst/>
          </a:prstGeom>
          <a:ln w="6350">
            <a:solidFill>
              <a:schemeClr val="accent5"/>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388619" rtl="0" eaLnBrk="1" fontAlgn="auto" latinLnBrk="0" hangingPunct="1">
              <a:lnSpc>
                <a:spcPct val="100000"/>
              </a:lnSpc>
              <a:spcBef>
                <a:spcPts val="0"/>
              </a:spcBef>
              <a:spcAft>
                <a:spcPts val="0"/>
              </a:spcAft>
              <a:buClrTx/>
              <a:buSzTx/>
              <a:buFont typeface="Arial"/>
              <a:buNone/>
              <a:tabLst/>
              <a:defRPr/>
            </a:pPr>
            <a:r>
              <a:rPr lang="en-US" sz="525" b="1" i="0" dirty="0">
                <a:solidFill>
                  <a:schemeClr val="accent5"/>
                </a:solidFill>
                <a:latin typeface="Arial Narrow" panose="020B0604020202020204" pitchFamily="34" charset="0"/>
                <a:cs typeface="Arial Narrow" panose="020B0604020202020204" pitchFamily="34" charset="0"/>
              </a:rPr>
              <a:t>NOT FDIC INSURED </a:t>
            </a:r>
            <a:r>
              <a:rPr lang="en-US" sz="525" b="1" i="0" baseline="18000" dirty="0">
                <a:solidFill>
                  <a:schemeClr val="accent5"/>
                </a:solidFill>
                <a:latin typeface="Arial Narrow" panose="020B0604020202020204" pitchFamily="34" charset="0"/>
                <a:cs typeface="Arial Narrow" panose="020B0604020202020204" pitchFamily="34" charset="0"/>
              </a:rPr>
              <a:t>|</a:t>
            </a:r>
            <a:r>
              <a:rPr lang="en-US" sz="525" b="1" i="0" dirty="0">
                <a:solidFill>
                  <a:schemeClr val="accent5"/>
                </a:solidFill>
                <a:latin typeface="Arial Narrow" panose="020B0604020202020204" pitchFamily="34" charset="0"/>
                <a:cs typeface="Arial Narrow" panose="020B0604020202020204" pitchFamily="34" charset="0"/>
              </a:rPr>
              <a:t> NO BANK GUARANTEE </a:t>
            </a:r>
            <a:r>
              <a:rPr lang="en-US" sz="525" b="1" i="0" baseline="18000" dirty="0">
                <a:solidFill>
                  <a:schemeClr val="accent5"/>
                </a:solidFill>
                <a:latin typeface="Arial Narrow" panose="020B0604020202020204" pitchFamily="34" charset="0"/>
                <a:cs typeface="Arial Narrow" panose="020B0604020202020204" pitchFamily="34" charset="0"/>
              </a:rPr>
              <a:t>|</a:t>
            </a:r>
            <a:r>
              <a:rPr lang="en-US" sz="525" b="1" i="0" dirty="0">
                <a:solidFill>
                  <a:schemeClr val="accent5"/>
                </a:solidFill>
                <a:latin typeface="Arial Narrow" panose="020B0604020202020204" pitchFamily="34" charset="0"/>
                <a:cs typeface="Arial Narrow" panose="020B0604020202020204" pitchFamily="34" charset="0"/>
              </a:rPr>
              <a:t> MAY LOSE VALUE</a:t>
            </a:r>
          </a:p>
        </p:txBody>
      </p:sp>
      <p:sp>
        <p:nvSpPr>
          <p:cNvPr id="22" name="Footer Placeholder 14">
            <a:extLst>
              <a:ext uri="{FF2B5EF4-FFF2-40B4-BE49-F238E27FC236}">
                <a16:creationId xmlns:a16="http://schemas.microsoft.com/office/drawing/2014/main" id="{9072F918-B35C-B8B0-8F38-8DF3891CA105}"/>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5"/>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23" name="Text Placeholder 7">
            <a:extLst>
              <a:ext uri="{FF2B5EF4-FFF2-40B4-BE49-F238E27FC236}">
                <a16:creationId xmlns:a16="http://schemas.microsoft.com/office/drawing/2014/main" id="{DBB910A8-2B41-EF41-C8B8-6774CBE6C8B0}"/>
              </a:ext>
            </a:extLst>
          </p:cNvPr>
          <p:cNvSpPr>
            <a:spLocks noGrp="1"/>
          </p:cNvSpPr>
          <p:nvPr>
            <p:ph type="body" sz="quarter" idx="15" hasCustomPrompt="1"/>
          </p:nvPr>
        </p:nvSpPr>
        <p:spPr>
          <a:xfrm>
            <a:off x="274320" y="1679134"/>
            <a:ext cx="5483118" cy="397886"/>
          </a:xfrm>
          <a:prstGeom prst="rect">
            <a:avLst/>
          </a:prstGeom>
        </p:spPr>
        <p:txBody>
          <a:bodyPr lIns="0" tIns="0" rIns="0" bIns="0" anchor="t">
            <a:noAutofit/>
          </a:bodyPr>
          <a:lstStyle>
            <a:lvl1pPr marL="0" indent="0" algn="l">
              <a:lnSpc>
                <a:spcPct val="100000"/>
              </a:lnSpc>
              <a:spcAft>
                <a:spcPts val="0"/>
              </a:spcAft>
              <a:buNone/>
              <a:defRPr sz="975" b="1">
                <a:solidFill>
                  <a:schemeClr val="tx2"/>
                </a:solidFill>
                <a:latin typeface="+mn-lt"/>
              </a:defRPr>
            </a:lvl1pPr>
            <a:lvl2pPr>
              <a:defRPr sz="510"/>
            </a:lvl2pPr>
            <a:lvl3pPr>
              <a:defRPr sz="510"/>
            </a:lvl3pPr>
            <a:lvl4pPr>
              <a:defRPr sz="510"/>
            </a:lvl4pPr>
            <a:lvl5pPr>
              <a:defRPr sz="510"/>
            </a:lvl5pPr>
          </a:lstStyle>
          <a:p>
            <a:pPr lvl="0"/>
            <a:r>
              <a:rPr lang="en-US" dirty="0"/>
              <a:t>Click to edit subtitle</a:t>
            </a:r>
          </a:p>
        </p:txBody>
      </p:sp>
      <p:sp>
        <p:nvSpPr>
          <p:cNvPr id="24" name="Title 2">
            <a:extLst>
              <a:ext uri="{FF2B5EF4-FFF2-40B4-BE49-F238E27FC236}">
                <a16:creationId xmlns:a16="http://schemas.microsoft.com/office/drawing/2014/main" id="{04A9DA6E-CDB9-EF33-29C0-9EC7B149D259}"/>
              </a:ext>
            </a:extLst>
          </p:cNvPr>
          <p:cNvSpPr>
            <a:spLocks noGrp="1"/>
          </p:cNvSpPr>
          <p:nvPr>
            <p:ph type="title" hasCustomPrompt="1"/>
          </p:nvPr>
        </p:nvSpPr>
        <p:spPr>
          <a:xfrm>
            <a:off x="274320" y="755642"/>
            <a:ext cx="5483118" cy="800100"/>
          </a:xfrm>
        </p:spPr>
        <p:txBody>
          <a:bodyPr anchor="t"/>
          <a:lstStyle>
            <a:lvl1pPr>
              <a:defRPr sz="3000"/>
            </a:lvl1pPr>
          </a:lstStyle>
          <a:p>
            <a:r>
              <a:rPr lang="en-US" dirty="0"/>
              <a:t>Click to Edit Master </a:t>
            </a:r>
            <a:br>
              <a:rPr lang="en-US" dirty="0"/>
            </a:br>
            <a:r>
              <a:rPr lang="en-US" dirty="0"/>
              <a:t>Title Style</a:t>
            </a:r>
          </a:p>
        </p:txBody>
      </p:sp>
      <p:sp>
        <p:nvSpPr>
          <p:cNvPr id="25" name="Text Placeholder 4">
            <a:extLst>
              <a:ext uri="{FF2B5EF4-FFF2-40B4-BE49-F238E27FC236}">
                <a16:creationId xmlns:a16="http://schemas.microsoft.com/office/drawing/2014/main" id="{C6486E83-781C-6217-176E-AC41A53087B0}"/>
              </a:ext>
            </a:extLst>
          </p:cNvPr>
          <p:cNvSpPr>
            <a:spLocks noGrp="1"/>
          </p:cNvSpPr>
          <p:nvPr>
            <p:ph type="body" sz="quarter" idx="14" hasCustomPrompt="1"/>
          </p:nvPr>
        </p:nvSpPr>
        <p:spPr>
          <a:xfrm>
            <a:off x="274321" y="2541028"/>
            <a:ext cx="4654799" cy="113370"/>
          </a:xfrm>
          <a:prstGeom prst="rect">
            <a:avLst/>
          </a:prstGeom>
        </p:spPr>
        <p:txBody>
          <a:bodyPr lIns="0" tIns="0" rIns="0" bIns="0" anchor="b">
            <a:noAutofit/>
          </a:bodyPr>
          <a:lstStyle>
            <a:lvl1pPr marL="0" indent="0">
              <a:lnSpc>
                <a:spcPct val="100000"/>
              </a:lnSpc>
              <a:spcAft>
                <a:spcPts val="0"/>
              </a:spcAft>
              <a:buNone/>
              <a:defRPr sz="675" b="1">
                <a:solidFill>
                  <a:schemeClr val="tx2"/>
                </a:solidFill>
                <a:latin typeface="+mj-lt"/>
              </a:defRPr>
            </a:lvl1pPr>
            <a:lvl2pPr marL="291467" indent="0">
              <a:buNone/>
              <a:defRPr sz="510"/>
            </a:lvl2pPr>
            <a:lvl3pPr marL="582935" indent="0">
              <a:buNone/>
              <a:defRPr sz="510"/>
            </a:lvl3pPr>
            <a:lvl4pPr marL="874401" indent="0">
              <a:buNone/>
              <a:defRPr sz="510"/>
            </a:lvl4pPr>
            <a:lvl5pPr marL="1165869" indent="0">
              <a:buNone/>
              <a:defRPr sz="510"/>
            </a:lvl5pPr>
          </a:lstStyle>
          <a:p>
            <a:pPr lvl="0"/>
            <a:r>
              <a:rPr lang="en-US" dirty="0"/>
              <a:t>v.1</a:t>
            </a:r>
          </a:p>
        </p:txBody>
      </p:sp>
      <p:sp>
        <p:nvSpPr>
          <p:cNvPr id="26" name="Text Placeholder 16">
            <a:extLst>
              <a:ext uri="{FF2B5EF4-FFF2-40B4-BE49-F238E27FC236}">
                <a16:creationId xmlns:a16="http://schemas.microsoft.com/office/drawing/2014/main" id="{C0952B2E-E480-C1EC-8DB6-13CD9AEDCDD3}"/>
              </a:ext>
            </a:extLst>
          </p:cNvPr>
          <p:cNvSpPr>
            <a:spLocks noGrp="1"/>
          </p:cNvSpPr>
          <p:nvPr>
            <p:ph type="body" sz="quarter" idx="19" hasCustomPrompt="1"/>
          </p:nvPr>
        </p:nvSpPr>
        <p:spPr>
          <a:xfrm>
            <a:off x="274321" y="2839940"/>
            <a:ext cx="4654799" cy="576878"/>
          </a:xfrm>
          <a:prstGeom prst="rect">
            <a:avLst/>
          </a:prstGeom>
        </p:spPr>
        <p:txBody>
          <a:bodyPr lIns="0" tIns="0" rIns="0" bIns="0" anchor="t">
            <a:noAutofit/>
          </a:bodyPr>
          <a:lstStyle>
            <a:lvl1pPr marL="0" indent="0">
              <a:lnSpc>
                <a:spcPct val="100000"/>
              </a:lnSpc>
              <a:spcAft>
                <a:spcPts val="0"/>
              </a:spcAft>
              <a:buNone/>
              <a:defRPr sz="900" b="0">
                <a:solidFill>
                  <a:schemeClr val="tx2"/>
                </a:solidFill>
                <a:latin typeface="+mn-lt"/>
              </a:defRPr>
            </a:lvl1pPr>
            <a:lvl2pPr>
              <a:defRPr sz="510"/>
            </a:lvl2pPr>
            <a:lvl3pPr>
              <a:defRPr sz="510"/>
            </a:lvl3pPr>
            <a:lvl4pPr>
              <a:defRPr sz="510"/>
            </a:lvl4pPr>
            <a:lvl5pPr>
              <a:defRPr sz="510"/>
            </a:lvl5pPr>
          </a:lstStyle>
          <a:p>
            <a:pPr lvl="0"/>
            <a:r>
              <a:rPr lang="en-US" dirty="0"/>
              <a:t>Click to edit presenter name</a:t>
            </a:r>
          </a:p>
        </p:txBody>
      </p:sp>
      <p:sp>
        <p:nvSpPr>
          <p:cNvPr id="27" name="Text Placeholder 4">
            <a:extLst>
              <a:ext uri="{FF2B5EF4-FFF2-40B4-BE49-F238E27FC236}">
                <a16:creationId xmlns:a16="http://schemas.microsoft.com/office/drawing/2014/main" id="{5B67EEC8-9E68-5886-0902-CEBC59FF91F5}"/>
              </a:ext>
            </a:extLst>
          </p:cNvPr>
          <p:cNvSpPr>
            <a:spLocks noGrp="1"/>
          </p:cNvSpPr>
          <p:nvPr>
            <p:ph type="body" sz="quarter" idx="20" hasCustomPrompt="1"/>
          </p:nvPr>
        </p:nvSpPr>
        <p:spPr>
          <a:xfrm>
            <a:off x="274321" y="3422155"/>
            <a:ext cx="4654799" cy="168341"/>
          </a:xfrm>
          <a:prstGeom prst="rect">
            <a:avLst/>
          </a:prstGeom>
        </p:spPr>
        <p:txBody>
          <a:bodyPr lIns="0" tIns="0" rIns="0" bIns="0" anchor="b">
            <a:noAutofit/>
          </a:bodyPr>
          <a:lstStyle>
            <a:lvl1pPr marL="0" indent="0">
              <a:lnSpc>
                <a:spcPct val="100000"/>
              </a:lnSpc>
              <a:spcAft>
                <a:spcPts val="0"/>
              </a:spcAft>
              <a:buNone/>
              <a:defRPr sz="675" b="1">
                <a:solidFill>
                  <a:schemeClr val="tx2"/>
                </a:solidFill>
                <a:latin typeface="+mj-lt"/>
              </a:defRPr>
            </a:lvl1pPr>
            <a:lvl2pPr marL="291467" indent="0">
              <a:buNone/>
              <a:defRPr sz="510"/>
            </a:lvl2pPr>
            <a:lvl3pPr marL="582935" indent="0">
              <a:buNone/>
              <a:defRPr sz="510"/>
            </a:lvl3pPr>
            <a:lvl4pPr marL="874401" indent="0">
              <a:buNone/>
              <a:defRPr sz="510"/>
            </a:lvl4pPr>
            <a:lvl5pPr marL="1165869" indent="0">
              <a:buNone/>
              <a:defRPr sz="510"/>
            </a:lvl5pPr>
          </a:lstStyle>
          <a:p>
            <a:pPr lvl="0"/>
            <a:r>
              <a:rPr lang="en-US" dirty="0"/>
              <a:t>Click to edit date</a:t>
            </a:r>
          </a:p>
        </p:txBody>
      </p:sp>
      <p:sp>
        <p:nvSpPr>
          <p:cNvPr id="29" name="Text Placeholder 7">
            <a:extLst>
              <a:ext uri="{FF2B5EF4-FFF2-40B4-BE49-F238E27FC236}">
                <a16:creationId xmlns:a16="http://schemas.microsoft.com/office/drawing/2014/main" id="{6C03B69B-C481-59AA-D687-D84ADC99CA07}"/>
              </a:ext>
            </a:extLst>
          </p:cNvPr>
          <p:cNvSpPr>
            <a:spLocks noGrp="1"/>
          </p:cNvSpPr>
          <p:nvPr>
            <p:ph type="body" sz="quarter" idx="23" hasCustomPrompt="1"/>
          </p:nvPr>
        </p:nvSpPr>
        <p:spPr>
          <a:xfrm>
            <a:off x="274320" y="3914992"/>
            <a:ext cx="8572500" cy="823263"/>
          </a:xfrm>
          <a:prstGeom prst="rect">
            <a:avLst/>
          </a:prstGeom>
        </p:spPr>
        <p:txBody>
          <a:bodyPr anchor="b"/>
          <a:lstStyle>
            <a:lvl1pPr>
              <a:defRPr sz="600" b="0" i="0">
                <a:solidFill>
                  <a:schemeClr val="accent5"/>
                </a:solidFill>
                <a:latin typeface="Arial Narrow" panose="020B0604020202020204" pitchFamily="34" charset="0"/>
                <a:cs typeface="Arial Narrow" panose="020B0604020202020204" pitchFamily="34" charset="0"/>
              </a:defRPr>
            </a:lvl1pPr>
          </a:lstStyle>
          <a:p>
            <a:pPr lvl="0"/>
            <a:r>
              <a:rPr lang="en-US" dirty="0"/>
              <a:t>Click to edit Footnote</a:t>
            </a:r>
          </a:p>
        </p:txBody>
      </p:sp>
      <p:cxnSp>
        <p:nvCxnSpPr>
          <p:cNvPr id="30" name="Straight Connector 29">
            <a:extLst>
              <a:ext uri="{FF2B5EF4-FFF2-40B4-BE49-F238E27FC236}">
                <a16:creationId xmlns:a16="http://schemas.microsoft.com/office/drawing/2014/main" id="{6A8B3107-282E-B2F3-05F1-4C4422DBF9E1}"/>
              </a:ext>
            </a:extLst>
          </p:cNvPr>
          <p:cNvCxnSpPr>
            <a:cxnSpLocks/>
          </p:cNvCxnSpPr>
          <p:nvPr/>
        </p:nvCxnSpPr>
        <p:spPr>
          <a:xfrm>
            <a:off x="274321" y="2741100"/>
            <a:ext cx="1323128" cy="0"/>
          </a:xfrm>
          <a:prstGeom prst="line">
            <a:avLst/>
          </a:prstGeom>
          <a:ln w="28575">
            <a:solidFill>
              <a:schemeClr val="accent2"/>
            </a:solidFill>
          </a:ln>
        </p:spPr>
        <p:style>
          <a:lnRef idx="2">
            <a:schemeClr val="accent1"/>
          </a:lnRef>
          <a:fillRef idx="0">
            <a:schemeClr val="accent1"/>
          </a:fillRef>
          <a:effectRef idx="1">
            <a:schemeClr val="accent1"/>
          </a:effectRef>
          <a:fontRef idx="minor">
            <a:schemeClr val="tx1"/>
          </a:fontRef>
        </p:style>
      </p:cxnSp>
      <p:pic>
        <p:nvPicPr>
          <p:cNvPr id="31" name="Graphic 30">
            <a:extLst>
              <a:ext uri="{FF2B5EF4-FFF2-40B4-BE49-F238E27FC236}">
                <a16:creationId xmlns:a16="http://schemas.microsoft.com/office/drawing/2014/main" id="{C6BA3EE8-A037-67EE-2A8E-04A2CB442F9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326857" y="3324120"/>
            <a:ext cx="1066799" cy="283723"/>
          </a:xfrm>
          <a:prstGeom prst="rect">
            <a:avLst/>
          </a:prstGeom>
        </p:spPr>
      </p:pic>
    </p:spTree>
    <p:extLst>
      <p:ext uri="{BB962C8B-B14F-4D97-AF65-F5344CB8AC3E}">
        <p14:creationId xmlns:p14="http://schemas.microsoft.com/office/powerpoint/2010/main" val="3205727262"/>
      </p:ext>
    </p:extLst>
  </p:cSld>
  <p:clrMapOvr>
    <a:masterClrMapping/>
  </p:clrMapOvr>
  <p:hf sldNum="0" hdr="0" ftr="0" dt="0"/>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_Disclosure Title">
    <p:bg>
      <p:bgPr>
        <a:solidFill>
          <a:schemeClr val="bg1"/>
        </a:solidFill>
        <a:effectLst/>
      </p:bgPr>
    </p:bg>
    <p:spTree>
      <p:nvGrpSpPr>
        <p:cNvPr id="1" name=""/>
        <p:cNvGrpSpPr/>
        <p:nvPr/>
      </p:nvGrpSpPr>
      <p:grpSpPr>
        <a:xfrm>
          <a:off x="0" y="0"/>
          <a:ext cx="0" cy="0"/>
          <a:chOff x="0" y="0"/>
          <a:chExt cx="0" cy="0"/>
        </a:xfrm>
      </p:grpSpPr>
      <p:sp>
        <p:nvSpPr>
          <p:cNvPr id="7" name="Rectangle: Single Corner Rounded 2">
            <a:extLst>
              <a:ext uri="{FF2B5EF4-FFF2-40B4-BE49-F238E27FC236}">
                <a16:creationId xmlns:a16="http://schemas.microsoft.com/office/drawing/2014/main" id="{7E57F07E-3987-2FD6-221D-5C23F6659CD3}"/>
              </a:ext>
            </a:extLst>
          </p:cNvPr>
          <p:cNvSpPr/>
          <p:nvPr/>
        </p:nvSpPr>
        <p:spPr>
          <a:xfrm>
            <a:off x="1" y="493694"/>
            <a:ext cx="6687704" cy="3297907"/>
          </a:xfrm>
          <a:prstGeom prst="round1Rect">
            <a:avLst>
              <a:gd name="adj" fmla="val 21539"/>
            </a:avLst>
          </a:prstGeom>
          <a:solidFill>
            <a:schemeClr val="accent5">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163" dirty="0"/>
          </a:p>
        </p:txBody>
      </p:sp>
      <p:sp>
        <p:nvSpPr>
          <p:cNvPr id="5" name="Text Placeholder 7">
            <a:extLst>
              <a:ext uri="{FF2B5EF4-FFF2-40B4-BE49-F238E27FC236}">
                <a16:creationId xmlns:a16="http://schemas.microsoft.com/office/drawing/2014/main" id="{66270C8C-3E31-03EA-5CC4-ED8635841A7B}"/>
              </a:ext>
            </a:extLst>
          </p:cNvPr>
          <p:cNvSpPr>
            <a:spLocks noGrp="1"/>
          </p:cNvSpPr>
          <p:nvPr>
            <p:ph type="body" sz="quarter" idx="15" hasCustomPrompt="1"/>
          </p:nvPr>
        </p:nvSpPr>
        <p:spPr>
          <a:xfrm>
            <a:off x="274320" y="1679134"/>
            <a:ext cx="5483118" cy="397886"/>
          </a:xfrm>
          <a:prstGeom prst="rect">
            <a:avLst/>
          </a:prstGeom>
        </p:spPr>
        <p:txBody>
          <a:bodyPr lIns="0" tIns="0" rIns="0" bIns="0" anchor="t">
            <a:noAutofit/>
          </a:bodyPr>
          <a:lstStyle>
            <a:lvl1pPr marL="0" indent="0" algn="l">
              <a:lnSpc>
                <a:spcPct val="100000"/>
              </a:lnSpc>
              <a:spcAft>
                <a:spcPts val="0"/>
              </a:spcAft>
              <a:buNone/>
              <a:defRPr sz="975" b="1">
                <a:solidFill>
                  <a:schemeClr val="tx2"/>
                </a:solidFill>
                <a:latin typeface="+mn-lt"/>
              </a:defRPr>
            </a:lvl1pPr>
            <a:lvl2pPr>
              <a:defRPr sz="510"/>
            </a:lvl2pPr>
            <a:lvl3pPr>
              <a:defRPr sz="510"/>
            </a:lvl3pPr>
            <a:lvl4pPr>
              <a:defRPr sz="510"/>
            </a:lvl4pPr>
            <a:lvl5pPr>
              <a:defRPr sz="510"/>
            </a:lvl5pPr>
          </a:lstStyle>
          <a:p>
            <a:pPr lvl="0"/>
            <a:r>
              <a:rPr lang="en-US" dirty="0"/>
              <a:t>Click to edit subtitle</a:t>
            </a:r>
          </a:p>
        </p:txBody>
      </p:sp>
      <p:sp>
        <p:nvSpPr>
          <p:cNvPr id="6" name="Title 2">
            <a:extLst>
              <a:ext uri="{FF2B5EF4-FFF2-40B4-BE49-F238E27FC236}">
                <a16:creationId xmlns:a16="http://schemas.microsoft.com/office/drawing/2014/main" id="{0E484799-616D-372D-D2C3-B16B3383B396}"/>
              </a:ext>
            </a:extLst>
          </p:cNvPr>
          <p:cNvSpPr>
            <a:spLocks noGrp="1"/>
          </p:cNvSpPr>
          <p:nvPr>
            <p:ph type="title" hasCustomPrompt="1"/>
          </p:nvPr>
        </p:nvSpPr>
        <p:spPr>
          <a:xfrm>
            <a:off x="274320" y="755642"/>
            <a:ext cx="5483118" cy="800100"/>
          </a:xfrm>
        </p:spPr>
        <p:txBody>
          <a:bodyPr anchor="t"/>
          <a:lstStyle>
            <a:lvl1pPr>
              <a:defRPr sz="3000"/>
            </a:lvl1pPr>
          </a:lstStyle>
          <a:p>
            <a:r>
              <a:rPr lang="en-US" dirty="0"/>
              <a:t>Click to Edit Master </a:t>
            </a:r>
            <a:br>
              <a:rPr lang="en-US" dirty="0"/>
            </a:br>
            <a:r>
              <a:rPr lang="en-US" dirty="0"/>
              <a:t>Title Style</a:t>
            </a:r>
          </a:p>
        </p:txBody>
      </p:sp>
      <p:sp>
        <p:nvSpPr>
          <p:cNvPr id="13" name="Text Placeholder 4">
            <a:extLst>
              <a:ext uri="{FF2B5EF4-FFF2-40B4-BE49-F238E27FC236}">
                <a16:creationId xmlns:a16="http://schemas.microsoft.com/office/drawing/2014/main" id="{E424BFC1-7E16-C510-E9A7-4A69F619E2DB}"/>
              </a:ext>
            </a:extLst>
          </p:cNvPr>
          <p:cNvSpPr>
            <a:spLocks noGrp="1"/>
          </p:cNvSpPr>
          <p:nvPr>
            <p:ph type="body" sz="quarter" idx="14" hasCustomPrompt="1"/>
          </p:nvPr>
        </p:nvSpPr>
        <p:spPr>
          <a:xfrm>
            <a:off x="274321" y="2541028"/>
            <a:ext cx="4654799" cy="113370"/>
          </a:xfrm>
          <a:prstGeom prst="rect">
            <a:avLst/>
          </a:prstGeom>
        </p:spPr>
        <p:txBody>
          <a:bodyPr lIns="0" tIns="0" rIns="0" bIns="0" anchor="b">
            <a:noAutofit/>
          </a:bodyPr>
          <a:lstStyle>
            <a:lvl1pPr marL="0" indent="0">
              <a:lnSpc>
                <a:spcPct val="100000"/>
              </a:lnSpc>
              <a:spcAft>
                <a:spcPts val="0"/>
              </a:spcAft>
              <a:buNone/>
              <a:defRPr sz="675" b="1">
                <a:solidFill>
                  <a:schemeClr val="tx2"/>
                </a:solidFill>
                <a:latin typeface="+mj-lt"/>
              </a:defRPr>
            </a:lvl1pPr>
            <a:lvl2pPr marL="291467" indent="0">
              <a:buNone/>
              <a:defRPr sz="510"/>
            </a:lvl2pPr>
            <a:lvl3pPr marL="582935" indent="0">
              <a:buNone/>
              <a:defRPr sz="510"/>
            </a:lvl3pPr>
            <a:lvl4pPr marL="874401" indent="0">
              <a:buNone/>
              <a:defRPr sz="510"/>
            </a:lvl4pPr>
            <a:lvl5pPr marL="1165869" indent="0">
              <a:buNone/>
              <a:defRPr sz="510"/>
            </a:lvl5pPr>
          </a:lstStyle>
          <a:p>
            <a:pPr lvl="0"/>
            <a:r>
              <a:rPr lang="en-US" dirty="0"/>
              <a:t>v.1</a:t>
            </a:r>
          </a:p>
        </p:txBody>
      </p:sp>
      <p:sp>
        <p:nvSpPr>
          <p:cNvPr id="14" name="Text Placeholder 16">
            <a:extLst>
              <a:ext uri="{FF2B5EF4-FFF2-40B4-BE49-F238E27FC236}">
                <a16:creationId xmlns:a16="http://schemas.microsoft.com/office/drawing/2014/main" id="{7603B32D-C4AF-B24E-8ECB-CA784A325FEE}"/>
              </a:ext>
            </a:extLst>
          </p:cNvPr>
          <p:cNvSpPr>
            <a:spLocks noGrp="1"/>
          </p:cNvSpPr>
          <p:nvPr>
            <p:ph type="body" sz="quarter" idx="19" hasCustomPrompt="1"/>
          </p:nvPr>
        </p:nvSpPr>
        <p:spPr>
          <a:xfrm>
            <a:off x="274321" y="2839940"/>
            <a:ext cx="4654799" cy="576878"/>
          </a:xfrm>
          <a:prstGeom prst="rect">
            <a:avLst/>
          </a:prstGeom>
        </p:spPr>
        <p:txBody>
          <a:bodyPr lIns="0" tIns="0" rIns="0" bIns="0" anchor="t">
            <a:noAutofit/>
          </a:bodyPr>
          <a:lstStyle>
            <a:lvl1pPr marL="0" indent="0">
              <a:lnSpc>
                <a:spcPct val="100000"/>
              </a:lnSpc>
              <a:spcAft>
                <a:spcPts val="0"/>
              </a:spcAft>
              <a:buNone/>
              <a:defRPr sz="900" b="0">
                <a:solidFill>
                  <a:schemeClr val="tx2"/>
                </a:solidFill>
                <a:latin typeface="+mn-lt"/>
              </a:defRPr>
            </a:lvl1pPr>
            <a:lvl2pPr>
              <a:defRPr sz="510"/>
            </a:lvl2pPr>
            <a:lvl3pPr>
              <a:defRPr sz="510"/>
            </a:lvl3pPr>
            <a:lvl4pPr>
              <a:defRPr sz="510"/>
            </a:lvl4pPr>
            <a:lvl5pPr>
              <a:defRPr sz="510"/>
            </a:lvl5pPr>
          </a:lstStyle>
          <a:p>
            <a:pPr lvl="0"/>
            <a:r>
              <a:rPr lang="en-US" dirty="0"/>
              <a:t>Click to edit presenter name</a:t>
            </a:r>
          </a:p>
        </p:txBody>
      </p:sp>
      <p:sp>
        <p:nvSpPr>
          <p:cNvPr id="16" name="Text Placeholder 4">
            <a:extLst>
              <a:ext uri="{FF2B5EF4-FFF2-40B4-BE49-F238E27FC236}">
                <a16:creationId xmlns:a16="http://schemas.microsoft.com/office/drawing/2014/main" id="{3CCECA33-59BB-FA50-1EB1-A291B0BC84C4}"/>
              </a:ext>
            </a:extLst>
          </p:cNvPr>
          <p:cNvSpPr>
            <a:spLocks noGrp="1"/>
          </p:cNvSpPr>
          <p:nvPr>
            <p:ph type="body" sz="quarter" idx="20" hasCustomPrompt="1"/>
          </p:nvPr>
        </p:nvSpPr>
        <p:spPr>
          <a:xfrm>
            <a:off x="274321" y="3422155"/>
            <a:ext cx="4654799" cy="168341"/>
          </a:xfrm>
          <a:prstGeom prst="rect">
            <a:avLst/>
          </a:prstGeom>
        </p:spPr>
        <p:txBody>
          <a:bodyPr lIns="0" tIns="0" rIns="0" bIns="0" anchor="b">
            <a:noAutofit/>
          </a:bodyPr>
          <a:lstStyle>
            <a:lvl1pPr marL="0" indent="0">
              <a:lnSpc>
                <a:spcPct val="100000"/>
              </a:lnSpc>
              <a:spcAft>
                <a:spcPts val="0"/>
              </a:spcAft>
              <a:buNone/>
              <a:defRPr sz="675" b="1">
                <a:solidFill>
                  <a:schemeClr val="tx2"/>
                </a:solidFill>
                <a:latin typeface="+mj-lt"/>
              </a:defRPr>
            </a:lvl1pPr>
            <a:lvl2pPr marL="291467" indent="0">
              <a:buNone/>
              <a:defRPr sz="510"/>
            </a:lvl2pPr>
            <a:lvl3pPr marL="582935" indent="0">
              <a:buNone/>
              <a:defRPr sz="510"/>
            </a:lvl3pPr>
            <a:lvl4pPr marL="874401" indent="0">
              <a:buNone/>
              <a:defRPr sz="510"/>
            </a:lvl4pPr>
            <a:lvl5pPr marL="1165869" indent="0">
              <a:buNone/>
              <a:defRPr sz="510"/>
            </a:lvl5pPr>
          </a:lstStyle>
          <a:p>
            <a:pPr lvl="0"/>
            <a:r>
              <a:rPr lang="en-US" dirty="0"/>
              <a:t>Click to edit date</a:t>
            </a:r>
          </a:p>
        </p:txBody>
      </p:sp>
      <p:sp>
        <p:nvSpPr>
          <p:cNvPr id="17" name="Text Placeholder 7">
            <a:extLst>
              <a:ext uri="{FF2B5EF4-FFF2-40B4-BE49-F238E27FC236}">
                <a16:creationId xmlns:a16="http://schemas.microsoft.com/office/drawing/2014/main" id="{6808E59B-1DA9-E930-F27E-7E91AEFBFCD5}"/>
              </a:ext>
            </a:extLst>
          </p:cNvPr>
          <p:cNvSpPr>
            <a:spLocks noGrp="1"/>
          </p:cNvSpPr>
          <p:nvPr>
            <p:ph type="body" sz="quarter" idx="23" hasCustomPrompt="1"/>
          </p:nvPr>
        </p:nvSpPr>
        <p:spPr>
          <a:xfrm>
            <a:off x="274320" y="3914992"/>
            <a:ext cx="8572500" cy="823263"/>
          </a:xfrm>
          <a:prstGeom prst="rect">
            <a:avLst/>
          </a:prstGeo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cxnSp>
        <p:nvCxnSpPr>
          <p:cNvPr id="18" name="Straight Connector 17">
            <a:extLst>
              <a:ext uri="{FF2B5EF4-FFF2-40B4-BE49-F238E27FC236}">
                <a16:creationId xmlns:a16="http://schemas.microsoft.com/office/drawing/2014/main" id="{F7A6825F-FD4E-6004-8314-D88DA5CF1C56}"/>
              </a:ext>
            </a:extLst>
          </p:cNvPr>
          <p:cNvCxnSpPr>
            <a:cxnSpLocks/>
          </p:cNvCxnSpPr>
          <p:nvPr/>
        </p:nvCxnSpPr>
        <p:spPr>
          <a:xfrm>
            <a:off x="274321" y="2741100"/>
            <a:ext cx="1323128" cy="0"/>
          </a:xfrm>
          <a:prstGeom prst="line">
            <a:avLst/>
          </a:prstGeom>
          <a:ln w="28575">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9" name="Graphic 18">
            <a:extLst>
              <a:ext uri="{FF2B5EF4-FFF2-40B4-BE49-F238E27FC236}">
                <a16:creationId xmlns:a16="http://schemas.microsoft.com/office/drawing/2014/main" id="{A022D369-7BA4-FE8C-DD83-6EF6E1019F4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326857" y="3324120"/>
            <a:ext cx="1066799" cy="283723"/>
          </a:xfrm>
          <a:prstGeom prst="rect">
            <a:avLst/>
          </a:prstGeom>
        </p:spPr>
      </p:pic>
      <p:sp>
        <p:nvSpPr>
          <p:cNvPr id="20" name="Text Placeholder 14">
            <a:extLst>
              <a:ext uri="{FF2B5EF4-FFF2-40B4-BE49-F238E27FC236}">
                <a16:creationId xmlns:a16="http://schemas.microsoft.com/office/drawing/2014/main" id="{1CD7C774-4AD0-2CA4-001A-68DFC4B95BA1}"/>
              </a:ext>
            </a:extLst>
          </p:cNvPr>
          <p:cNvSpPr txBox="1">
            <a:spLocks/>
          </p:cNvSpPr>
          <p:nvPr/>
        </p:nvSpPr>
        <p:spPr>
          <a:xfrm>
            <a:off x="274321" y="4895034"/>
            <a:ext cx="1860470" cy="94295"/>
          </a:xfrm>
          <a:prstGeom prst="rect">
            <a:avLst/>
          </a:prstGeom>
          <a:ln w="6350">
            <a:solidFill>
              <a:schemeClr val="accent6"/>
            </a:solidFill>
          </a:ln>
        </p:spPr>
        <p:txBody>
          <a:bodyPr lIns="0" tIns="0" rIns="0" bIns="0" anchor="ctr" anchorCtr="0"/>
          <a:lstStyle>
            <a:lvl1pPr marL="0" indent="0" algn="l" defTabSz="502920" rtl="0" eaLnBrk="1" latinLnBrk="0" hangingPunct="1">
              <a:lnSpc>
                <a:spcPts val="2000"/>
              </a:lnSpc>
              <a:spcBef>
                <a:spcPts val="0"/>
              </a:spcBef>
              <a:spcAft>
                <a:spcPts val="432"/>
              </a:spcAft>
              <a:buFont typeface="Arial"/>
              <a:buNone/>
              <a:defRPr sz="8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ts val="1400"/>
              </a:lnSpc>
              <a:spcBef>
                <a:spcPts val="432"/>
              </a:spcBef>
              <a:spcAft>
                <a:spcPts val="432"/>
              </a:spcAft>
              <a:buFont typeface="Arial" panose="020B0604020202020204" pitchFamily="34" charset="0"/>
              <a:buNone/>
              <a:defRPr sz="1200" b="1" kern="1200">
                <a:solidFill>
                  <a:schemeClr val="tx2"/>
                </a:solidFill>
                <a:latin typeface="+mn-lt"/>
                <a:ea typeface="+mn-ea"/>
                <a:cs typeface="+mn-cs"/>
              </a:defRPr>
            </a:lvl2pPr>
            <a:lvl3pPr marL="114300" indent="-114300" algn="l" defTabSz="502920" rtl="0" eaLnBrk="1" latinLnBrk="0" hangingPunct="1">
              <a:lnSpc>
                <a:spcPts val="1400"/>
              </a:lnSpc>
              <a:spcBef>
                <a:spcPts val="0"/>
              </a:spcBef>
              <a:spcAft>
                <a:spcPts val="432"/>
              </a:spcAft>
              <a:buFont typeface="Arial" panose="020B0604020202020204" pitchFamily="34" charset="0"/>
              <a:buChar char="•"/>
              <a:defRPr sz="1200" kern="1200">
                <a:solidFill>
                  <a:schemeClr val="tx2"/>
                </a:solidFill>
                <a:latin typeface="+mn-lt"/>
                <a:ea typeface="+mn-ea"/>
                <a:cs typeface="+mn-cs"/>
              </a:defRPr>
            </a:lvl3pPr>
            <a:lvl4pPr marL="342900" indent="-171450" algn="l" defTabSz="502920" rtl="0" eaLnBrk="1" latinLnBrk="0" hangingPunct="1">
              <a:lnSpc>
                <a:spcPts val="1500"/>
              </a:lnSpc>
              <a:spcBef>
                <a:spcPts val="0"/>
              </a:spcBef>
              <a:spcAft>
                <a:spcPts val="0"/>
              </a:spcAft>
              <a:buFont typeface="Georgia" panose="02040502050405020303" pitchFamily="18" charset="0"/>
              <a:buChar char="—"/>
              <a:tabLst>
                <a:tab pos="342900" algn="l"/>
              </a:tabLst>
              <a:defRPr sz="1100" kern="1200">
                <a:solidFill>
                  <a:schemeClr val="tx2"/>
                </a:solidFill>
                <a:latin typeface="+mn-lt"/>
                <a:ea typeface="+mn-ea"/>
                <a:cs typeface="+mn-cs"/>
              </a:defRPr>
            </a:lvl4pPr>
            <a:lvl5pPr marL="514350" indent="-171450" algn="l" defTabSz="502920" rtl="0" eaLnBrk="1" latinLnBrk="0" hangingPunct="1">
              <a:lnSpc>
                <a:spcPts val="1500"/>
              </a:lnSpc>
              <a:spcBef>
                <a:spcPts val="0"/>
              </a:spcBef>
              <a:spcAft>
                <a:spcPts val="0"/>
              </a:spcAft>
              <a:buFont typeface="Arial" panose="020B0604020202020204" pitchFamily="34" charset="0"/>
              <a:buChar char="•"/>
              <a:defRPr sz="900" kern="1200">
                <a:solidFill>
                  <a:schemeClr val="tx2"/>
                </a:solidFill>
                <a:latin typeface="+mn-lt"/>
                <a:ea typeface="+mn-ea"/>
                <a:cs typeface="+mn-cs"/>
              </a:defRPr>
            </a:lvl5pPr>
            <a:lvl6pPr marL="685800" indent="-171450" algn="l" defTabSz="502920" rtl="0" eaLnBrk="1" latinLnBrk="0" hangingPunct="1">
              <a:lnSpc>
                <a:spcPts val="1500"/>
              </a:lnSpc>
              <a:spcBef>
                <a:spcPct val="20000"/>
              </a:spcBef>
              <a:buFont typeface="Georgia" panose="02040502050405020303" pitchFamily="18" charset="0"/>
              <a:buChar char="—"/>
              <a:defRPr sz="900" kern="120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22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marL="0" marR="0" indent="0" algn="ctr" defTabSz="388619" rtl="0" eaLnBrk="1" fontAlgn="auto" latinLnBrk="0" hangingPunct="1">
              <a:lnSpc>
                <a:spcPct val="100000"/>
              </a:lnSpc>
              <a:spcBef>
                <a:spcPts val="0"/>
              </a:spcBef>
              <a:spcAft>
                <a:spcPts val="0"/>
              </a:spcAft>
              <a:buClrTx/>
              <a:buSzTx/>
              <a:buFont typeface="Arial"/>
              <a:buNone/>
              <a:tabLst/>
              <a:defRPr/>
            </a:pPr>
            <a:r>
              <a:rPr lang="en-US" sz="525" b="1" i="0" dirty="0">
                <a:solidFill>
                  <a:schemeClr val="accent6"/>
                </a:solidFill>
                <a:latin typeface="Arial Narrow" panose="020B0604020202020204" pitchFamily="34" charset="0"/>
                <a:cs typeface="Arial Narrow" panose="020B0604020202020204" pitchFamily="34" charset="0"/>
              </a:rPr>
              <a:t>NOT FDIC INSURED </a:t>
            </a:r>
            <a:r>
              <a:rPr lang="en-US" sz="525" b="1" i="0" baseline="18000" dirty="0">
                <a:solidFill>
                  <a:schemeClr val="accent6"/>
                </a:solidFill>
                <a:latin typeface="Arial Narrow" panose="020B0604020202020204" pitchFamily="34" charset="0"/>
                <a:cs typeface="Arial Narrow" panose="020B0604020202020204" pitchFamily="34" charset="0"/>
              </a:rPr>
              <a:t>|</a:t>
            </a:r>
            <a:r>
              <a:rPr lang="en-US" sz="525" b="1" i="0" dirty="0">
                <a:solidFill>
                  <a:schemeClr val="accent6"/>
                </a:solidFill>
                <a:latin typeface="Arial Narrow" panose="020B0604020202020204" pitchFamily="34" charset="0"/>
                <a:cs typeface="Arial Narrow" panose="020B0604020202020204" pitchFamily="34" charset="0"/>
              </a:rPr>
              <a:t> NO BANK GUARANTEE </a:t>
            </a:r>
            <a:r>
              <a:rPr lang="en-US" sz="525" b="1" i="0" baseline="18000" dirty="0">
                <a:solidFill>
                  <a:schemeClr val="accent6"/>
                </a:solidFill>
                <a:latin typeface="Arial Narrow" panose="020B0604020202020204" pitchFamily="34" charset="0"/>
                <a:cs typeface="Arial Narrow" panose="020B0604020202020204" pitchFamily="34" charset="0"/>
              </a:rPr>
              <a:t>|</a:t>
            </a:r>
            <a:r>
              <a:rPr lang="en-US" sz="525" b="1" i="0" dirty="0">
                <a:solidFill>
                  <a:schemeClr val="accent6"/>
                </a:solidFill>
                <a:latin typeface="Arial Narrow" panose="020B0604020202020204" pitchFamily="34" charset="0"/>
                <a:cs typeface="Arial Narrow" panose="020B0604020202020204" pitchFamily="34" charset="0"/>
              </a:rPr>
              <a:t> MAY LOSE VALUE</a:t>
            </a:r>
          </a:p>
        </p:txBody>
      </p:sp>
      <p:sp>
        <p:nvSpPr>
          <p:cNvPr id="21" name="Footer Placeholder 14">
            <a:extLst>
              <a:ext uri="{FF2B5EF4-FFF2-40B4-BE49-F238E27FC236}">
                <a16:creationId xmlns:a16="http://schemas.microsoft.com/office/drawing/2014/main" id="{05D9B7F8-F9B2-670E-F88D-549954ABFF81}"/>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Tree>
    <p:extLst>
      <p:ext uri="{BB962C8B-B14F-4D97-AF65-F5344CB8AC3E}">
        <p14:creationId xmlns:p14="http://schemas.microsoft.com/office/powerpoint/2010/main" val="1421825455"/>
      </p:ext>
    </p:extLst>
  </p:cSld>
  <p:clrMapOvr>
    <a:masterClrMapping/>
  </p:clrMapOvr>
  <p:hf sldNum="0" hdr="0" ftr="0" dt="0"/>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1_Section Divider">
    <p:bg>
      <p:bgPr>
        <a:solidFill>
          <a:schemeClr val="accent3"/>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1909696-467E-3D93-52A1-5380EECC35DE}"/>
              </a:ext>
            </a:extLst>
          </p:cNvPr>
          <p:cNvSpPr>
            <a:spLocks noGrp="1"/>
          </p:cNvSpPr>
          <p:nvPr>
            <p:ph type="title" hasCustomPrompt="1"/>
          </p:nvPr>
        </p:nvSpPr>
        <p:spPr>
          <a:xfrm>
            <a:off x="274319" y="1371600"/>
            <a:ext cx="6377940" cy="1028700"/>
          </a:xfrm>
        </p:spPr>
        <p:txBody>
          <a:bodyPr anchor="b"/>
          <a:lstStyle/>
          <a:p>
            <a:r>
              <a:rPr lang="en-US" dirty="0"/>
              <a:t>Divider Title Slide</a:t>
            </a:r>
          </a:p>
        </p:txBody>
      </p:sp>
      <p:sp>
        <p:nvSpPr>
          <p:cNvPr id="2" name="Footer Placeholder 14">
            <a:extLst>
              <a:ext uri="{FF2B5EF4-FFF2-40B4-BE49-F238E27FC236}">
                <a16:creationId xmlns:a16="http://schemas.microsoft.com/office/drawing/2014/main" id="{CCEFDD24-3283-3FC7-DCC4-3442EFAB9307}"/>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2"/>
                </a:solidFill>
              </a:rPr>
              <a:t>nuveen</a:t>
            </a:r>
            <a:r>
              <a:rPr lang="en-US" sz="675" dirty="0">
                <a:solidFill>
                  <a:schemeClr val="accent2"/>
                </a:solidFill>
              </a:rPr>
              <a:t>   |</a:t>
            </a:r>
          </a:p>
        </p:txBody>
      </p:sp>
      <p:sp>
        <p:nvSpPr>
          <p:cNvPr id="5" name="Slide Number Placeholder 5">
            <a:extLst>
              <a:ext uri="{FF2B5EF4-FFF2-40B4-BE49-F238E27FC236}">
                <a16:creationId xmlns:a16="http://schemas.microsoft.com/office/drawing/2014/main" id="{5918A906-BD95-9C19-618F-D2DB7F8AF052}"/>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tx1"/>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6" name="Footer Placeholder 14">
            <a:extLst>
              <a:ext uri="{FF2B5EF4-FFF2-40B4-BE49-F238E27FC236}">
                <a16:creationId xmlns:a16="http://schemas.microsoft.com/office/drawing/2014/main" id="{AA048E9F-1EAD-596D-E80D-DEE2DBF88F0D}"/>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tx1"/>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Tree>
    <p:extLst>
      <p:ext uri="{BB962C8B-B14F-4D97-AF65-F5344CB8AC3E}">
        <p14:creationId xmlns:p14="http://schemas.microsoft.com/office/powerpoint/2010/main" val="1572694235"/>
      </p:ext>
    </p:extLst>
  </p:cSld>
  <p:clrMapOvr>
    <a:masterClrMapping/>
  </p:clrMapOvr>
  <p:hf sldNum="0" hdr="0" ftr="0" dt="0"/>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6_Section Divider">
    <p:bg>
      <p:bgPr>
        <a:solidFill>
          <a:schemeClr val="accent3"/>
        </a:solidFill>
        <a:effectLst/>
      </p:bgPr>
    </p:bg>
    <p:spTree>
      <p:nvGrpSpPr>
        <p:cNvPr id="1" name=""/>
        <p:cNvGrpSpPr/>
        <p:nvPr/>
      </p:nvGrpSpPr>
      <p:grpSpPr>
        <a:xfrm>
          <a:off x="0" y="0"/>
          <a:ext cx="0" cy="0"/>
          <a:chOff x="0" y="0"/>
          <a:chExt cx="0" cy="0"/>
        </a:xfrm>
      </p:grpSpPr>
      <p:sp>
        <p:nvSpPr>
          <p:cNvPr id="13" name="Rectangle: Single Corner Rounded 2">
            <a:extLst>
              <a:ext uri="{FF2B5EF4-FFF2-40B4-BE49-F238E27FC236}">
                <a16:creationId xmlns:a16="http://schemas.microsoft.com/office/drawing/2014/main" id="{F5184C9C-D889-7455-C113-984C44F9AE7D}"/>
              </a:ext>
            </a:extLst>
          </p:cNvPr>
          <p:cNvSpPr/>
          <p:nvPr/>
        </p:nvSpPr>
        <p:spPr>
          <a:xfrm>
            <a:off x="1" y="493693"/>
            <a:ext cx="6678215" cy="4130694"/>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4" name="Text Placeholder 7">
            <a:extLst>
              <a:ext uri="{FF2B5EF4-FFF2-40B4-BE49-F238E27FC236}">
                <a16:creationId xmlns:a16="http://schemas.microsoft.com/office/drawing/2014/main" id="{40141274-E11E-A6C6-5420-B52541F02C3B}"/>
              </a:ext>
            </a:extLst>
          </p:cNvPr>
          <p:cNvSpPr>
            <a:spLocks noGrp="1"/>
          </p:cNvSpPr>
          <p:nvPr>
            <p:ph type="body" sz="quarter" idx="15" hasCustomPrompt="1"/>
          </p:nvPr>
        </p:nvSpPr>
        <p:spPr>
          <a:xfrm>
            <a:off x="274320" y="2531269"/>
            <a:ext cx="5483118" cy="651510"/>
          </a:xfrm>
          <a:prstGeom prst="rect">
            <a:avLst/>
          </a:prstGeom>
        </p:spPr>
        <p:txBody>
          <a:bodyPr lIns="0" tIns="0" rIns="0" bIns="0" anchor="t">
            <a:noAutofit/>
          </a:bodyPr>
          <a:lstStyle>
            <a:lvl1pPr marL="0" indent="0" algn="l">
              <a:lnSpc>
                <a:spcPct val="100000"/>
              </a:lnSpc>
              <a:spcAft>
                <a:spcPts val="0"/>
              </a:spcAft>
              <a:buNone/>
              <a:defRPr sz="1200" b="1">
                <a:solidFill>
                  <a:schemeClr val="bg1"/>
                </a:solidFill>
                <a:latin typeface="+mn-lt"/>
              </a:defRPr>
            </a:lvl1pPr>
            <a:lvl2pPr>
              <a:defRPr sz="680"/>
            </a:lvl2pPr>
            <a:lvl3pPr>
              <a:defRPr sz="680"/>
            </a:lvl3pPr>
            <a:lvl4pPr>
              <a:defRPr sz="680"/>
            </a:lvl4pPr>
            <a:lvl5pPr>
              <a:defRPr sz="680"/>
            </a:lvl5pPr>
          </a:lstStyle>
          <a:p>
            <a:pPr lvl="0"/>
            <a:r>
              <a:rPr lang="en-US" dirty="0"/>
              <a:t>Click to edit subtitle</a:t>
            </a:r>
          </a:p>
        </p:txBody>
      </p:sp>
      <p:sp>
        <p:nvSpPr>
          <p:cNvPr id="8" name="Footer Placeholder 14">
            <a:extLst>
              <a:ext uri="{FF2B5EF4-FFF2-40B4-BE49-F238E27FC236}">
                <a16:creationId xmlns:a16="http://schemas.microsoft.com/office/drawing/2014/main" id="{5E7E9212-B81C-7095-4BE1-BB06C81719C5}"/>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2"/>
                </a:solidFill>
              </a:rPr>
              <a:t>nuveen</a:t>
            </a:r>
            <a:r>
              <a:rPr lang="en-US" sz="675" dirty="0">
                <a:solidFill>
                  <a:schemeClr val="accent2"/>
                </a:solidFill>
              </a:rPr>
              <a:t>   |</a:t>
            </a:r>
          </a:p>
        </p:txBody>
      </p:sp>
      <p:sp>
        <p:nvSpPr>
          <p:cNvPr id="9" name="Slide Number Placeholder 5">
            <a:extLst>
              <a:ext uri="{FF2B5EF4-FFF2-40B4-BE49-F238E27FC236}">
                <a16:creationId xmlns:a16="http://schemas.microsoft.com/office/drawing/2014/main" id="{9D9A6F6E-C362-14D2-2E24-6A3B3DF8B818}"/>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tx1"/>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10" name="Footer Placeholder 14">
            <a:extLst>
              <a:ext uri="{FF2B5EF4-FFF2-40B4-BE49-F238E27FC236}">
                <a16:creationId xmlns:a16="http://schemas.microsoft.com/office/drawing/2014/main" id="{50B8EAE7-B099-8ED1-735D-2EEC2CBE482C}"/>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tx1"/>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1" name="Title 2">
            <a:extLst>
              <a:ext uri="{FF2B5EF4-FFF2-40B4-BE49-F238E27FC236}">
                <a16:creationId xmlns:a16="http://schemas.microsoft.com/office/drawing/2014/main" id="{74F93458-DCA8-866E-9DBA-835CD266D6B6}"/>
              </a:ext>
            </a:extLst>
          </p:cNvPr>
          <p:cNvSpPr>
            <a:spLocks noGrp="1"/>
          </p:cNvSpPr>
          <p:nvPr>
            <p:ph type="title" hasCustomPrompt="1"/>
          </p:nvPr>
        </p:nvSpPr>
        <p:spPr>
          <a:xfrm>
            <a:off x="274319" y="1371600"/>
            <a:ext cx="5483118" cy="1028700"/>
          </a:xfrm>
        </p:spPr>
        <p:txBody>
          <a:bodyPr anchor="b"/>
          <a:lstStyle>
            <a:lvl1pPr>
              <a:defRPr>
                <a:solidFill>
                  <a:schemeClr val="accent3"/>
                </a:solidFill>
              </a:defRPr>
            </a:lvl1pPr>
          </a:lstStyle>
          <a:p>
            <a:r>
              <a:rPr lang="en-US" dirty="0"/>
              <a:t>Divider Title Slide</a:t>
            </a:r>
          </a:p>
        </p:txBody>
      </p:sp>
    </p:spTree>
    <p:extLst>
      <p:ext uri="{BB962C8B-B14F-4D97-AF65-F5344CB8AC3E}">
        <p14:creationId xmlns:p14="http://schemas.microsoft.com/office/powerpoint/2010/main" val="1631538165"/>
      </p:ext>
    </p:extLst>
  </p:cSld>
  <p:clrMapOvr>
    <a:masterClrMapping/>
  </p:clrMapOvr>
  <p:hf sldNum="0" hdr="0" ftr="0" dt="0"/>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_Section Divider">
    <p:bg>
      <p:bgPr>
        <a:solidFill>
          <a:schemeClr val="accent1"/>
        </a:solidFill>
        <a:effectLst/>
      </p:bgPr>
    </p:bg>
    <p:spTree>
      <p:nvGrpSpPr>
        <p:cNvPr id="1" name=""/>
        <p:cNvGrpSpPr/>
        <p:nvPr/>
      </p:nvGrpSpPr>
      <p:grpSpPr>
        <a:xfrm>
          <a:off x="0" y="0"/>
          <a:ext cx="0" cy="0"/>
          <a:chOff x="0" y="0"/>
          <a:chExt cx="0" cy="0"/>
        </a:xfrm>
      </p:grpSpPr>
      <p:sp>
        <p:nvSpPr>
          <p:cNvPr id="4" name="Footer Placeholder 14">
            <a:extLst>
              <a:ext uri="{FF2B5EF4-FFF2-40B4-BE49-F238E27FC236}">
                <a16:creationId xmlns:a16="http://schemas.microsoft.com/office/drawing/2014/main" id="{0309D8EE-FBC3-24E6-77AB-E1F528164483}"/>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2"/>
                </a:solidFill>
              </a:rPr>
              <a:t>nuveen</a:t>
            </a:r>
            <a:r>
              <a:rPr lang="en-US" sz="675" dirty="0">
                <a:solidFill>
                  <a:schemeClr val="accent2"/>
                </a:solidFill>
              </a:rPr>
              <a:t>   |</a:t>
            </a:r>
          </a:p>
        </p:txBody>
      </p:sp>
      <p:sp>
        <p:nvSpPr>
          <p:cNvPr id="5" name="Slide Number Placeholder 5">
            <a:extLst>
              <a:ext uri="{FF2B5EF4-FFF2-40B4-BE49-F238E27FC236}">
                <a16:creationId xmlns:a16="http://schemas.microsoft.com/office/drawing/2014/main" id="{8E1BE7F7-CFD5-0976-FF69-1FDCEA82490D}"/>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tx1"/>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6" name="Footer Placeholder 14">
            <a:extLst>
              <a:ext uri="{FF2B5EF4-FFF2-40B4-BE49-F238E27FC236}">
                <a16:creationId xmlns:a16="http://schemas.microsoft.com/office/drawing/2014/main" id="{CFD69D02-AF68-8954-9940-F576CB9C22B5}"/>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tx1"/>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7" name="Title 2">
            <a:extLst>
              <a:ext uri="{FF2B5EF4-FFF2-40B4-BE49-F238E27FC236}">
                <a16:creationId xmlns:a16="http://schemas.microsoft.com/office/drawing/2014/main" id="{2CAF05B7-2D08-A7B3-5E19-02D65DC3761D}"/>
              </a:ext>
            </a:extLst>
          </p:cNvPr>
          <p:cNvSpPr>
            <a:spLocks noGrp="1"/>
          </p:cNvSpPr>
          <p:nvPr>
            <p:ph type="title" hasCustomPrompt="1"/>
          </p:nvPr>
        </p:nvSpPr>
        <p:spPr>
          <a:xfrm>
            <a:off x="274319" y="1371600"/>
            <a:ext cx="6377940" cy="1028700"/>
          </a:xfrm>
        </p:spPr>
        <p:txBody>
          <a:bodyPr anchor="b"/>
          <a:lstStyle/>
          <a:p>
            <a:r>
              <a:rPr lang="en-US" dirty="0"/>
              <a:t>Divider Title Slide</a:t>
            </a:r>
          </a:p>
        </p:txBody>
      </p:sp>
    </p:spTree>
    <p:extLst>
      <p:ext uri="{BB962C8B-B14F-4D97-AF65-F5344CB8AC3E}">
        <p14:creationId xmlns:p14="http://schemas.microsoft.com/office/powerpoint/2010/main" val="3877134457"/>
      </p:ext>
    </p:extLst>
  </p:cSld>
  <p:clrMapOvr>
    <a:masterClrMapping/>
  </p:clrMapOvr>
  <p:hf sldNum="0" hdr="0" ftr="0" dt="0"/>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7_Section Divider">
    <p:bg>
      <p:bgPr>
        <a:solidFill>
          <a:schemeClr val="accent1"/>
        </a:solidFill>
        <a:effectLst/>
      </p:bgPr>
    </p:bg>
    <p:spTree>
      <p:nvGrpSpPr>
        <p:cNvPr id="1" name=""/>
        <p:cNvGrpSpPr/>
        <p:nvPr/>
      </p:nvGrpSpPr>
      <p:grpSpPr>
        <a:xfrm>
          <a:off x="0" y="0"/>
          <a:ext cx="0" cy="0"/>
          <a:chOff x="0" y="0"/>
          <a:chExt cx="0" cy="0"/>
        </a:xfrm>
      </p:grpSpPr>
      <p:sp>
        <p:nvSpPr>
          <p:cNvPr id="2" name="Rectangle: Single Corner Rounded 2">
            <a:extLst>
              <a:ext uri="{FF2B5EF4-FFF2-40B4-BE49-F238E27FC236}">
                <a16:creationId xmlns:a16="http://schemas.microsoft.com/office/drawing/2014/main" id="{E2F733C7-3679-5C78-7A34-17B5C13ED4F1}"/>
              </a:ext>
            </a:extLst>
          </p:cNvPr>
          <p:cNvSpPr/>
          <p:nvPr/>
        </p:nvSpPr>
        <p:spPr>
          <a:xfrm>
            <a:off x="1" y="493693"/>
            <a:ext cx="6678215" cy="4130694"/>
          </a:xfrm>
          <a:prstGeom prst="round1Rect">
            <a:avLst>
              <a:gd name="adj" fmla="val 21539"/>
            </a:avLst>
          </a:prstGeom>
          <a:solidFill>
            <a:schemeClr val="accent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8" name="Footer Placeholder 14">
            <a:extLst>
              <a:ext uri="{FF2B5EF4-FFF2-40B4-BE49-F238E27FC236}">
                <a16:creationId xmlns:a16="http://schemas.microsoft.com/office/drawing/2014/main" id="{913DD502-E169-0647-3574-38979AF1D4E4}"/>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2"/>
                </a:solidFill>
              </a:rPr>
              <a:t>nuveen</a:t>
            </a:r>
            <a:r>
              <a:rPr lang="en-US" sz="675" dirty="0">
                <a:solidFill>
                  <a:schemeClr val="accent2"/>
                </a:solidFill>
              </a:rPr>
              <a:t>   |</a:t>
            </a:r>
          </a:p>
        </p:txBody>
      </p:sp>
      <p:sp>
        <p:nvSpPr>
          <p:cNvPr id="9" name="Slide Number Placeholder 5">
            <a:extLst>
              <a:ext uri="{FF2B5EF4-FFF2-40B4-BE49-F238E27FC236}">
                <a16:creationId xmlns:a16="http://schemas.microsoft.com/office/drawing/2014/main" id="{CDB63978-1692-6CED-604F-8FF300781BF8}"/>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tx1"/>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10" name="Footer Placeholder 14">
            <a:extLst>
              <a:ext uri="{FF2B5EF4-FFF2-40B4-BE49-F238E27FC236}">
                <a16:creationId xmlns:a16="http://schemas.microsoft.com/office/drawing/2014/main" id="{A07F302B-F4D0-FA67-4B79-031C38CC9634}"/>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tx1"/>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1" name="Text Placeholder 7">
            <a:extLst>
              <a:ext uri="{FF2B5EF4-FFF2-40B4-BE49-F238E27FC236}">
                <a16:creationId xmlns:a16="http://schemas.microsoft.com/office/drawing/2014/main" id="{C052223F-E275-B8F4-26A3-E4BCF35743D4}"/>
              </a:ext>
            </a:extLst>
          </p:cNvPr>
          <p:cNvSpPr>
            <a:spLocks noGrp="1"/>
          </p:cNvSpPr>
          <p:nvPr>
            <p:ph type="body" sz="quarter" idx="15" hasCustomPrompt="1"/>
          </p:nvPr>
        </p:nvSpPr>
        <p:spPr>
          <a:xfrm>
            <a:off x="274320" y="2531269"/>
            <a:ext cx="5483118" cy="651510"/>
          </a:xfrm>
          <a:prstGeom prst="rect">
            <a:avLst/>
          </a:prstGeom>
        </p:spPr>
        <p:txBody>
          <a:bodyPr lIns="0" tIns="0" rIns="0" bIns="0" anchor="t">
            <a:noAutofit/>
          </a:bodyPr>
          <a:lstStyle>
            <a:lvl1pPr marL="0" indent="0" algn="l">
              <a:lnSpc>
                <a:spcPct val="100000"/>
              </a:lnSpc>
              <a:spcAft>
                <a:spcPts val="0"/>
              </a:spcAft>
              <a:buNone/>
              <a:defRPr sz="1200" b="1">
                <a:solidFill>
                  <a:schemeClr val="bg1"/>
                </a:solidFill>
                <a:latin typeface="+mn-lt"/>
              </a:defRPr>
            </a:lvl1pPr>
            <a:lvl2pPr>
              <a:defRPr sz="680"/>
            </a:lvl2pPr>
            <a:lvl3pPr>
              <a:defRPr sz="680"/>
            </a:lvl3pPr>
            <a:lvl4pPr>
              <a:defRPr sz="680"/>
            </a:lvl4pPr>
            <a:lvl5pPr>
              <a:defRPr sz="680"/>
            </a:lvl5pPr>
          </a:lstStyle>
          <a:p>
            <a:pPr lvl="0"/>
            <a:r>
              <a:rPr lang="en-US" dirty="0"/>
              <a:t>Click to edit subtitle</a:t>
            </a:r>
          </a:p>
        </p:txBody>
      </p:sp>
      <p:sp>
        <p:nvSpPr>
          <p:cNvPr id="12" name="Title 2">
            <a:extLst>
              <a:ext uri="{FF2B5EF4-FFF2-40B4-BE49-F238E27FC236}">
                <a16:creationId xmlns:a16="http://schemas.microsoft.com/office/drawing/2014/main" id="{2339F169-511C-98C8-873A-1CB843934C70}"/>
              </a:ext>
            </a:extLst>
          </p:cNvPr>
          <p:cNvSpPr>
            <a:spLocks noGrp="1"/>
          </p:cNvSpPr>
          <p:nvPr>
            <p:ph type="title" hasCustomPrompt="1"/>
          </p:nvPr>
        </p:nvSpPr>
        <p:spPr>
          <a:xfrm>
            <a:off x="274319" y="1371600"/>
            <a:ext cx="5483118" cy="1028700"/>
          </a:xfrm>
        </p:spPr>
        <p:txBody>
          <a:bodyPr anchor="b"/>
          <a:lstStyle>
            <a:lvl1pPr>
              <a:defRPr>
                <a:solidFill>
                  <a:schemeClr val="accent1"/>
                </a:solidFill>
              </a:defRPr>
            </a:lvl1pPr>
          </a:lstStyle>
          <a:p>
            <a:r>
              <a:rPr lang="en-US" dirty="0"/>
              <a:t>Divider Title Slide</a:t>
            </a:r>
          </a:p>
        </p:txBody>
      </p:sp>
    </p:spTree>
    <p:extLst>
      <p:ext uri="{BB962C8B-B14F-4D97-AF65-F5344CB8AC3E}">
        <p14:creationId xmlns:p14="http://schemas.microsoft.com/office/powerpoint/2010/main" val="4148392685"/>
      </p:ext>
    </p:extLst>
  </p:cSld>
  <p:clrMapOvr>
    <a:masterClrMapping/>
  </p:clrMapOvr>
  <p:hf sldNum="0" hdr="0" ftr="0" dt="0"/>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5_Section Divider">
    <p:bg>
      <p:bgPr>
        <a:solidFill>
          <a:schemeClr val="tx2"/>
        </a:solidFill>
        <a:effectLst/>
      </p:bgPr>
    </p:bg>
    <p:spTree>
      <p:nvGrpSpPr>
        <p:cNvPr id="1" name=""/>
        <p:cNvGrpSpPr/>
        <p:nvPr/>
      </p:nvGrpSpPr>
      <p:grpSpPr>
        <a:xfrm>
          <a:off x="0" y="0"/>
          <a:ext cx="0" cy="0"/>
          <a:chOff x="0" y="0"/>
          <a:chExt cx="0" cy="0"/>
        </a:xfrm>
      </p:grpSpPr>
      <p:sp>
        <p:nvSpPr>
          <p:cNvPr id="4" name="Footer Placeholder 14">
            <a:extLst>
              <a:ext uri="{FF2B5EF4-FFF2-40B4-BE49-F238E27FC236}">
                <a16:creationId xmlns:a16="http://schemas.microsoft.com/office/drawing/2014/main" id="{19E8D59F-E3C6-DEB9-8A91-D1294449B58C}"/>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5"/>
                </a:solidFill>
              </a:rPr>
              <a:t>nuveen</a:t>
            </a:r>
            <a:r>
              <a:rPr lang="en-US" sz="675" dirty="0">
                <a:solidFill>
                  <a:schemeClr val="accent5"/>
                </a:solidFill>
              </a:rPr>
              <a:t>   |</a:t>
            </a:r>
          </a:p>
        </p:txBody>
      </p:sp>
      <p:sp>
        <p:nvSpPr>
          <p:cNvPr id="5" name="Slide Number Placeholder 5">
            <a:extLst>
              <a:ext uri="{FF2B5EF4-FFF2-40B4-BE49-F238E27FC236}">
                <a16:creationId xmlns:a16="http://schemas.microsoft.com/office/drawing/2014/main" id="{B214A264-4F19-8BB2-962F-418B5781642E}"/>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5"/>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6" name="Footer Placeholder 14">
            <a:extLst>
              <a:ext uri="{FF2B5EF4-FFF2-40B4-BE49-F238E27FC236}">
                <a16:creationId xmlns:a16="http://schemas.microsoft.com/office/drawing/2014/main" id="{3075685D-A391-C959-2CDD-B27975C8A212}"/>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5"/>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7" name="Title 2">
            <a:extLst>
              <a:ext uri="{FF2B5EF4-FFF2-40B4-BE49-F238E27FC236}">
                <a16:creationId xmlns:a16="http://schemas.microsoft.com/office/drawing/2014/main" id="{982AFC5B-949B-B1E2-BFCF-AC4C85C591A2}"/>
              </a:ext>
            </a:extLst>
          </p:cNvPr>
          <p:cNvSpPr>
            <a:spLocks noGrp="1"/>
          </p:cNvSpPr>
          <p:nvPr>
            <p:ph type="title" hasCustomPrompt="1"/>
          </p:nvPr>
        </p:nvSpPr>
        <p:spPr>
          <a:xfrm>
            <a:off x="274319" y="1371600"/>
            <a:ext cx="6377940" cy="1028700"/>
          </a:xfrm>
        </p:spPr>
        <p:txBody>
          <a:bodyPr anchor="b"/>
          <a:lstStyle>
            <a:lvl1pPr>
              <a:defRPr>
                <a:solidFill>
                  <a:schemeClr val="accent3"/>
                </a:solidFill>
              </a:defRPr>
            </a:lvl1pPr>
          </a:lstStyle>
          <a:p>
            <a:r>
              <a:rPr lang="en-US" dirty="0"/>
              <a:t>Divider Title Slide</a:t>
            </a:r>
          </a:p>
        </p:txBody>
      </p:sp>
    </p:spTree>
    <p:extLst>
      <p:ext uri="{BB962C8B-B14F-4D97-AF65-F5344CB8AC3E}">
        <p14:creationId xmlns:p14="http://schemas.microsoft.com/office/powerpoint/2010/main" val="168651287"/>
      </p:ext>
    </p:extLst>
  </p:cSld>
  <p:clrMapOvr>
    <a:masterClrMapping/>
  </p:clrMapOvr>
  <p:hf sldNum="0" hdr="0" ftr="0" dt="0"/>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6_Section Divider Print">
    <p:bg>
      <p:bgPr>
        <a:solidFill>
          <a:schemeClr val="bg1"/>
        </a:solidFill>
        <a:effectLst/>
      </p:bgPr>
    </p:bg>
    <p:spTree>
      <p:nvGrpSpPr>
        <p:cNvPr id="1" name=""/>
        <p:cNvGrpSpPr/>
        <p:nvPr/>
      </p:nvGrpSpPr>
      <p:grpSpPr>
        <a:xfrm>
          <a:off x="0" y="0"/>
          <a:ext cx="0" cy="0"/>
          <a:chOff x="0" y="0"/>
          <a:chExt cx="0" cy="0"/>
        </a:xfrm>
      </p:grpSpPr>
      <p:sp>
        <p:nvSpPr>
          <p:cNvPr id="4" name="Footer Placeholder 14">
            <a:extLst>
              <a:ext uri="{FF2B5EF4-FFF2-40B4-BE49-F238E27FC236}">
                <a16:creationId xmlns:a16="http://schemas.microsoft.com/office/drawing/2014/main" id="{C239E199-F725-64E8-2079-9293C8CB5C88}"/>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5" name="Slide Number Placeholder 5">
            <a:extLst>
              <a:ext uri="{FF2B5EF4-FFF2-40B4-BE49-F238E27FC236}">
                <a16:creationId xmlns:a16="http://schemas.microsoft.com/office/drawing/2014/main" id="{50732DD9-A81D-E00B-2EB3-0B3BB5BF67C6}"/>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6" name="Footer Placeholder 14">
            <a:extLst>
              <a:ext uri="{FF2B5EF4-FFF2-40B4-BE49-F238E27FC236}">
                <a16:creationId xmlns:a16="http://schemas.microsoft.com/office/drawing/2014/main" id="{58B858A3-58B8-39DC-443A-B447B797A309}"/>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7" name="Title 2">
            <a:extLst>
              <a:ext uri="{FF2B5EF4-FFF2-40B4-BE49-F238E27FC236}">
                <a16:creationId xmlns:a16="http://schemas.microsoft.com/office/drawing/2014/main" id="{D8DFB426-A456-7A06-EE81-0A71153F7B49}"/>
              </a:ext>
            </a:extLst>
          </p:cNvPr>
          <p:cNvSpPr>
            <a:spLocks noGrp="1"/>
          </p:cNvSpPr>
          <p:nvPr>
            <p:ph type="title" hasCustomPrompt="1"/>
          </p:nvPr>
        </p:nvSpPr>
        <p:spPr>
          <a:xfrm>
            <a:off x="274319" y="1371600"/>
            <a:ext cx="6377940" cy="1028700"/>
          </a:xfrm>
        </p:spPr>
        <p:txBody>
          <a:bodyPr anchor="b"/>
          <a:lstStyle/>
          <a:p>
            <a:r>
              <a:rPr lang="en-US" dirty="0"/>
              <a:t>Divider Title Slide</a:t>
            </a:r>
          </a:p>
        </p:txBody>
      </p:sp>
    </p:spTree>
    <p:extLst>
      <p:ext uri="{BB962C8B-B14F-4D97-AF65-F5344CB8AC3E}">
        <p14:creationId xmlns:p14="http://schemas.microsoft.com/office/powerpoint/2010/main" val="726325397"/>
      </p:ext>
    </p:extLst>
  </p:cSld>
  <p:clrMapOvr>
    <a:masterClrMapping/>
  </p:clrMapOvr>
  <p:hf sldNum="0" hdr="0" ftr="0" dt="0"/>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274320" y="205740"/>
            <a:ext cx="8572500" cy="891540"/>
          </a:xfr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38AF3B8-BD5C-2E81-243D-F7A16E1DC64F}"/>
              </a:ext>
            </a:extLst>
          </p:cNvPr>
          <p:cNvSpPr>
            <a:spLocks noGrp="1"/>
          </p:cNvSpPr>
          <p:nvPr>
            <p:ph type="body" sz="quarter" idx="12"/>
          </p:nvPr>
        </p:nvSpPr>
        <p:spPr>
          <a:xfrm>
            <a:off x="274320" y="1374461"/>
            <a:ext cx="8585121" cy="2845936"/>
          </a:xfrm>
        </p:spPr>
        <p:txBody>
          <a:bodyPr/>
          <a:lstStyle>
            <a:lvl1pPr>
              <a:defRPr sz="975" b="0"/>
            </a:lvl1pPr>
          </a:lstStyle>
          <a:p>
            <a:pPr lvl="0"/>
            <a:r>
              <a:rPr lang="en-US"/>
              <a:t>Click to edit Master text styles</a:t>
            </a:r>
          </a:p>
        </p:txBody>
      </p:sp>
      <p:sp>
        <p:nvSpPr>
          <p:cNvPr id="9" name="Text Placeholder 7">
            <a:extLst>
              <a:ext uri="{FF2B5EF4-FFF2-40B4-BE49-F238E27FC236}">
                <a16:creationId xmlns:a16="http://schemas.microsoft.com/office/drawing/2014/main" id="{F35A6CFE-5C86-AC90-97C4-54093649E3D8}"/>
              </a:ext>
            </a:extLst>
          </p:cNvPr>
          <p:cNvSpPr>
            <a:spLocks noGrp="1"/>
          </p:cNvSpPr>
          <p:nvPr>
            <p:ph type="body" sz="quarter" idx="13" hasCustomPrompt="1"/>
          </p:nvPr>
        </p:nvSpPr>
        <p:spPr>
          <a:xfrm>
            <a:off x="274320" y="960120"/>
            <a:ext cx="8572500" cy="274829"/>
          </a:xfrm>
        </p:spPr>
        <p:txBody>
          <a:bodyPr anchor="b"/>
          <a:lstStyle>
            <a:lvl1pPr>
              <a:defRPr sz="975" b="1"/>
            </a:lvl1pPr>
          </a:lstStyle>
          <a:p>
            <a:pPr lvl="0"/>
            <a:r>
              <a:rPr lang="en-US" dirty="0"/>
              <a:t>Click to edit Subtitle</a:t>
            </a:r>
          </a:p>
        </p:txBody>
      </p:sp>
      <p:sp>
        <p:nvSpPr>
          <p:cNvPr id="16" name="Text Placeholder 7">
            <a:extLst>
              <a:ext uri="{FF2B5EF4-FFF2-40B4-BE49-F238E27FC236}">
                <a16:creationId xmlns:a16="http://schemas.microsoft.com/office/drawing/2014/main" id="{23512265-3AC5-DB94-4D75-03D917760181}"/>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
        <p:nvSpPr>
          <p:cNvPr id="4" name="Footer Placeholder 14">
            <a:extLst>
              <a:ext uri="{FF2B5EF4-FFF2-40B4-BE49-F238E27FC236}">
                <a16:creationId xmlns:a16="http://schemas.microsoft.com/office/drawing/2014/main" id="{8692830A-9ADA-D4D3-EADB-C2FCA3A03538}"/>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5" name="Slide Number Placeholder 5">
            <a:extLst>
              <a:ext uri="{FF2B5EF4-FFF2-40B4-BE49-F238E27FC236}">
                <a16:creationId xmlns:a16="http://schemas.microsoft.com/office/drawing/2014/main" id="{04DACFC6-795F-2477-C112-02C00B37E0AB}"/>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6" name="Footer Placeholder 14">
            <a:extLst>
              <a:ext uri="{FF2B5EF4-FFF2-40B4-BE49-F238E27FC236}">
                <a16:creationId xmlns:a16="http://schemas.microsoft.com/office/drawing/2014/main" id="{637733EF-30BF-15B3-ECE3-81C6044D26E9}"/>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Tree>
    <p:extLst>
      <p:ext uri="{BB962C8B-B14F-4D97-AF65-F5344CB8AC3E}">
        <p14:creationId xmlns:p14="http://schemas.microsoft.com/office/powerpoint/2010/main" val="1138292144"/>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274320" y="205740"/>
            <a:ext cx="8572500" cy="891540"/>
          </a:xfr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38AF3B8-BD5C-2E81-243D-F7A16E1DC64F}"/>
              </a:ext>
            </a:extLst>
          </p:cNvPr>
          <p:cNvSpPr>
            <a:spLocks noGrp="1"/>
          </p:cNvSpPr>
          <p:nvPr>
            <p:ph type="body" sz="quarter" idx="12"/>
          </p:nvPr>
        </p:nvSpPr>
        <p:spPr>
          <a:xfrm>
            <a:off x="274320" y="1371600"/>
            <a:ext cx="8572500" cy="273844"/>
          </a:xfrm>
        </p:spPr>
        <p:txBody>
          <a:bodyPr/>
          <a:lstStyle/>
          <a:p>
            <a:pPr lvl="0"/>
            <a:r>
              <a:rPr lang="en-US"/>
              <a:t>Click to edit Master text styles</a:t>
            </a:r>
          </a:p>
        </p:txBody>
      </p:sp>
      <p:sp>
        <p:nvSpPr>
          <p:cNvPr id="5" name="Text Placeholder 7">
            <a:extLst>
              <a:ext uri="{FF2B5EF4-FFF2-40B4-BE49-F238E27FC236}">
                <a16:creationId xmlns:a16="http://schemas.microsoft.com/office/drawing/2014/main" id="{8EE52507-E68E-8CB1-5715-EDA9FF231E74}"/>
              </a:ext>
            </a:extLst>
          </p:cNvPr>
          <p:cNvSpPr>
            <a:spLocks noGrp="1"/>
          </p:cNvSpPr>
          <p:nvPr>
            <p:ph type="body" sz="quarter" idx="14"/>
          </p:nvPr>
        </p:nvSpPr>
        <p:spPr>
          <a:xfrm>
            <a:off x="274320" y="1724586"/>
            <a:ext cx="4205287" cy="2564014"/>
          </a:xfrm>
        </p:spPr>
        <p:txBody>
          <a:bodyPr/>
          <a:lstStyle>
            <a:lvl1pPr>
              <a:defRPr sz="975" b="0"/>
            </a:lvl1pPr>
          </a:lstStyle>
          <a:p>
            <a:pPr lvl="0"/>
            <a:r>
              <a:rPr lang="en-US"/>
              <a:t>Click to edit Master text styles</a:t>
            </a:r>
          </a:p>
        </p:txBody>
      </p:sp>
      <p:sp>
        <p:nvSpPr>
          <p:cNvPr id="6" name="Text Placeholder 7">
            <a:extLst>
              <a:ext uri="{FF2B5EF4-FFF2-40B4-BE49-F238E27FC236}">
                <a16:creationId xmlns:a16="http://schemas.microsoft.com/office/drawing/2014/main" id="{E2A99B98-F05E-F824-AF76-01E0C1149C40}"/>
              </a:ext>
            </a:extLst>
          </p:cNvPr>
          <p:cNvSpPr>
            <a:spLocks noGrp="1"/>
          </p:cNvSpPr>
          <p:nvPr>
            <p:ph type="body" sz="quarter" idx="15"/>
          </p:nvPr>
        </p:nvSpPr>
        <p:spPr>
          <a:xfrm>
            <a:off x="4661925" y="1724586"/>
            <a:ext cx="4184896" cy="2564014"/>
          </a:xfrm>
        </p:spPr>
        <p:txBody>
          <a:bodyPr/>
          <a:lstStyle>
            <a:lvl1pPr>
              <a:defRPr sz="975" b="0"/>
            </a:lvl1pPr>
          </a:lstStyle>
          <a:p>
            <a:pPr lvl="0"/>
            <a:r>
              <a:rPr lang="en-US"/>
              <a:t>Click to edit Master text styles</a:t>
            </a:r>
          </a:p>
        </p:txBody>
      </p:sp>
    </p:spTree>
    <p:extLst>
      <p:ext uri="{BB962C8B-B14F-4D97-AF65-F5344CB8AC3E}">
        <p14:creationId xmlns:p14="http://schemas.microsoft.com/office/powerpoint/2010/main" val="3073110212"/>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274320" y="205740"/>
            <a:ext cx="8572500" cy="891540"/>
          </a:xfr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38AF3B8-BD5C-2E81-243D-F7A16E1DC64F}"/>
              </a:ext>
            </a:extLst>
          </p:cNvPr>
          <p:cNvSpPr>
            <a:spLocks noGrp="1"/>
          </p:cNvSpPr>
          <p:nvPr>
            <p:ph type="body" sz="quarter" idx="12"/>
          </p:nvPr>
        </p:nvSpPr>
        <p:spPr>
          <a:xfrm>
            <a:off x="274320" y="1371600"/>
            <a:ext cx="4205287" cy="273844"/>
          </a:xfrm>
        </p:spPr>
        <p:txBody>
          <a:bodyPr/>
          <a:lstStyle>
            <a:lvl1pPr>
              <a:defRPr sz="975" b="1"/>
            </a:lvl1pPr>
          </a:lstStyle>
          <a:p>
            <a:pPr lvl="0"/>
            <a:r>
              <a:rPr lang="en-US"/>
              <a:t>Click to edit Master text styles</a:t>
            </a:r>
          </a:p>
        </p:txBody>
      </p:sp>
      <p:sp>
        <p:nvSpPr>
          <p:cNvPr id="5" name="Text Placeholder 7">
            <a:extLst>
              <a:ext uri="{FF2B5EF4-FFF2-40B4-BE49-F238E27FC236}">
                <a16:creationId xmlns:a16="http://schemas.microsoft.com/office/drawing/2014/main" id="{8EE52507-E68E-8CB1-5715-EDA9FF231E74}"/>
              </a:ext>
            </a:extLst>
          </p:cNvPr>
          <p:cNvSpPr>
            <a:spLocks noGrp="1"/>
          </p:cNvSpPr>
          <p:nvPr>
            <p:ph type="body" sz="quarter" idx="14"/>
          </p:nvPr>
        </p:nvSpPr>
        <p:spPr>
          <a:xfrm>
            <a:off x="274320" y="1688071"/>
            <a:ext cx="4205287" cy="2605226"/>
          </a:xfrm>
        </p:spPr>
        <p:txBody>
          <a:bodyPr/>
          <a:lstStyle>
            <a:lvl1pPr>
              <a:defRPr sz="975" b="0"/>
            </a:lvl1pPr>
          </a:lstStyle>
          <a:p>
            <a:pPr lvl="0"/>
            <a:r>
              <a:rPr lang="en-US"/>
              <a:t>Click to edit Master text styles</a:t>
            </a:r>
          </a:p>
        </p:txBody>
      </p:sp>
      <p:sp>
        <p:nvSpPr>
          <p:cNvPr id="18" name="Text Placeholder 7">
            <a:extLst>
              <a:ext uri="{FF2B5EF4-FFF2-40B4-BE49-F238E27FC236}">
                <a16:creationId xmlns:a16="http://schemas.microsoft.com/office/drawing/2014/main" id="{15C035F5-FDE5-A467-311A-AB6B7B68DE7D}"/>
              </a:ext>
            </a:extLst>
          </p:cNvPr>
          <p:cNvSpPr>
            <a:spLocks noGrp="1"/>
          </p:cNvSpPr>
          <p:nvPr>
            <p:ph type="body" sz="quarter" idx="23"/>
          </p:nvPr>
        </p:nvSpPr>
        <p:spPr>
          <a:xfrm>
            <a:off x="4655003" y="1371600"/>
            <a:ext cx="4205287" cy="273844"/>
          </a:xfrm>
        </p:spPr>
        <p:txBody>
          <a:bodyPr/>
          <a:lstStyle>
            <a:lvl1pPr>
              <a:defRPr sz="975" b="1"/>
            </a:lvl1pPr>
          </a:lstStyle>
          <a:p>
            <a:pPr lvl="0"/>
            <a:r>
              <a:rPr lang="en-US"/>
              <a:t>Click to edit Master text styles</a:t>
            </a:r>
          </a:p>
        </p:txBody>
      </p:sp>
      <p:sp>
        <p:nvSpPr>
          <p:cNvPr id="19" name="Text Placeholder 7">
            <a:extLst>
              <a:ext uri="{FF2B5EF4-FFF2-40B4-BE49-F238E27FC236}">
                <a16:creationId xmlns:a16="http://schemas.microsoft.com/office/drawing/2014/main" id="{4F534427-BEC2-EAC5-0C58-F5BE63D8C988}"/>
              </a:ext>
            </a:extLst>
          </p:cNvPr>
          <p:cNvSpPr>
            <a:spLocks noGrp="1"/>
          </p:cNvSpPr>
          <p:nvPr>
            <p:ph type="body" sz="quarter" idx="24"/>
          </p:nvPr>
        </p:nvSpPr>
        <p:spPr>
          <a:xfrm>
            <a:off x="4655003" y="1688071"/>
            <a:ext cx="4205287" cy="2605226"/>
          </a:xfrm>
        </p:spPr>
        <p:txBody>
          <a:bodyPr/>
          <a:lstStyle>
            <a:lvl1pPr>
              <a:defRPr sz="975" b="0"/>
            </a:lvl1pPr>
          </a:lstStyle>
          <a:p>
            <a:pPr lvl="0"/>
            <a:r>
              <a:rPr lang="en-US"/>
              <a:t>Click to edit Master text styles</a:t>
            </a:r>
          </a:p>
        </p:txBody>
      </p:sp>
    </p:spTree>
    <p:extLst>
      <p:ext uri="{BB962C8B-B14F-4D97-AF65-F5344CB8AC3E}">
        <p14:creationId xmlns:p14="http://schemas.microsoft.com/office/powerpoint/2010/main" val="3834769259"/>
      </p:ext>
    </p:extLst>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6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274320" y="205740"/>
            <a:ext cx="8572500" cy="891540"/>
          </a:xfrm>
        </p:spPr>
        <p:txBody>
          <a:bodyPr/>
          <a:lstStyle/>
          <a:p>
            <a:r>
              <a:rPr lang="en-US"/>
              <a:t>Click to edit Master title style</a:t>
            </a:r>
            <a:endParaRPr lang="en-US" dirty="0"/>
          </a:p>
        </p:txBody>
      </p:sp>
      <p:sp>
        <p:nvSpPr>
          <p:cNvPr id="16" name="Text Placeholder 7">
            <a:extLst>
              <a:ext uri="{FF2B5EF4-FFF2-40B4-BE49-F238E27FC236}">
                <a16:creationId xmlns:a16="http://schemas.microsoft.com/office/drawing/2014/main" id="{949ACCEF-51D9-6812-B390-9ED424FD01EC}"/>
              </a:ext>
            </a:extLst>
          </p:cNvPr>
          <p:cNvSpPr>
            <a:spLocks noGrp="1"/>
          </p:cNvSpPr>
          <p:nvPr>
            <p:ph type="body" sz="quarter" idx="12"/>
          </p:nvPr>
        </p:nvSpPr>
        <p:spPr>
          <a:xfrm>
            <a:off x="274320" y="1371600"/>
            <a:ext cx="4205287" cy="273844"/>
          </a:xfrm>
        </p:spPr>
        <p:txBody>
          <a:bodyPr/>
          <a:lstStyle>
            <a:lvl1pPr>
              <a:defRPr sz="975" b="1"/>
            </a:lvl1pPr>
          </a:lstStyle>
          <a:p>
            <a:pPr lvl="0"/>
            <a:r>
              <a:rPr lang="en-US"/>
              <a:t>Click to edit Master text styles</a:t>
            </a:r>
          </a:p>
        </p:txBody>
      </p:sp>
      <p:sp>
        <p:nvSpPr>
          <p:cNvPr id="17" name="Text Placeholder 7">
            <a:extLst>
              <a:ext uri="{FF2B5EF4-FFF2-40B4-BE49-F238E27FC236}">
                <a16:creationId xmlns:a16="http://schemas.microsoft.com/office/drawing/2014/main" id="{69C0A316-A5C2-3755-E061-5A8276F7F23E}"/>
              </a:ext>
            </a:extLst>
          </p:cNvPr>
          <p:cNvSpPr>
            <a:spLocks noGrp="1"/>
          </p:cNvSpPr>
          <p:nvPr>
            <p:ph type="body" sz="quarter" idx="14"/>
          </p:nvPr>
        </p:nvSpPr>
        <p:spPr>
          <a:xfrm>
            <a:off x="274320" y="1688070"/>
            <a:ext cx="4205287" cy="2614622"/>
          </a:xfrm>
        </p:spPr>
        <p:txBody>
          <a:bodyPr/>
          <a:lstStyle>
            <a:lvl1pPr>
              <a:defRPr sz="975" b="0"/>
            </a:lvl1pPr>
          </a:lstStyle>
          <a:p>
            <a:pPr lvl="0"/>
            <a:r>
              <a:rPr lang="en-US"/>
              <a:t>Click to edit Master text styles</a:t>
            </a:r>
          </a:p>
        </p:txBody>
      </p:sp>
      <p:sp>
        <p:nvSpPr>
          <p:cNvPr id="4" name="Footer Placeholder 14">
            <a:extLst>
              <a:ext uri="{FF2B5EF4-FFF2-40B4-BE49-F238E27FC236}">
                <a16:creationId xmlns:a16="http://schemas.microsoft.com/office/drawing/2014/main" id="{C8275ED9-092D-412C-1C8C-F5C907D6615C}"/>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6" name="Slide Number Placeholder 5">
            <a:extLst>
              <a:ext uri="{FF2B5EF4-FFF2-40B4-BE49-F238E27FC236}">
                <a16:creationId xmlns:a16="http://schemas.microsoft.com/office/drawing/2014/main" id="{C8E68E67-DB03-2DA2-07EA-A9EA8D487FE7}"/>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7" name="Footer Placeholder 14">
            <a:extLst>
              <a:ext uri="{FF2B5EF4-FFF2-40B4-BE49-F238E27FC236}">
                <a16:creationId xmlns:a16="http://schemas.microsoft.com/office/drawing/2014/main" id="{235076C5-6669-A5AC-7D08-186F246213B2}"/>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8" name="Text Placeholder 7">
            <a:extLst>
              <a:ext uri="{FF2B5EF4-FFF2-40B4-BE49-F238E27FC236}">
                <a16:creationId xmlns:a16="http://schemas.microsoft.com/office/drawing/2014/main" id="{60DFBF7F-CAC4-A247-358F-A32C638E223D}"/>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1339514390"/>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8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274320" y="205740"/>
            <a:ext cx="8572500" cy="891540"/>
          </a:xfr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38AF3B8-BD5C-2E81-243D-F7A16E1DC64F}"/>
              </a:ext>
            </a:extLst>
          </p:cNvPr>
          <p:cNvSpPr>
            <a:spLocks noGrp="1"/>
          </p:cNvSpPr>
          <p:nvPr>
            <p:ph type="body" sz="quarter" idx="12"/>
          </p:nvPr>
        </p:nvSpPr>
        <p:spPr>
          <a:xfrm>
            <a:off x="274321" y="1381685"/>
            <a:ext cx="2018108" cy="273844"/>
          </a:xfrm>
        </p:spPr>
        <p:txBody>
          <a:bodyPr/>
          <a:lstStyle>
            <a:lvl1pPr>
              <a:defRPr sz="750" b="1"/>
            </a:lvl1pPr>
            <a:lvl6pPr>
              <a:defRPr b="1"/>
            </a:lvl6pPr>
          </a:lstStyle>
          <a:p>
            <a:pPr lvl="0"/>
            <a:r>
              <a:rPr lang="en-US"/>
              <a:t>Click to edit Master text styles</a:t>
            </a:r>
          </a:p>
        </p:txBody>
      </p:sp>
      <p:sp>
        <p:nvSpPr>
          <p:cNvPr id="5" name="Text Placeholder 7">
            <a:extLst>
              <a:ext uri="{FF2B5EF4-FFF2-40B4-BE49-F238E27FC236}">
                <a16:creationId xmlns:a16="http://schemas.microsoft.com/office/drawing/2014/main" id="{8EE52507-E68E-8CB1-5715-EDA9FF231E74}"/>
              </a:ext>
            </a:extLst>
          </p:cNvPr>
          <p:cNvSpPr>
            <a:spLocks noGrp="1"/>
          </p:cNvSpPr>
          <p:nvPr>
            <p:ph type="body" sz="quarter" idx="14"/>
          </p:nvPr>
        </p:nvSpPr>
        <p:spPr>
          <a:xfrm>
            <a:off x="274321" y="1722353"/>
            <a:ext cx="2018108" cy="2580338"/>
          </a:xfrm>
        </p:spPr>
        <p:txBody>
          <a:bodyPr/>
          <a:lstStyle>
            <a:lvl1pPr>
              <a:defRPr sz="750" b="0"/>
            </a:lvl1pPr>
          </a:lstStyle>
          <a:p>
            <a:pPr lvl="0"/>
            <a:r>
              <a:rPr lang="en-US"/>
              <a:t>Click to edit Master text styles</a:t>
            </a:r>
          </a:p>
        </p:txBody>
      </p:sp>
      <p:sp>
        <p:nvSpPr>
          <p:cNvPr id="4" name="Footer Placeholder 14">
            <a:extLst>
              <a:ext uri="{FF2B5EF4-FFF2-40B4-BE49-F238E27FC236}">
                <a16:creationId xmlns:a16="http://schemas.microsoft.com/office/drawing/2014/main" id="{FA8DE772-CE99-990D-852D-13EF44D5AA7A}"/>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7" name="Slide Number Placeholder 5">
            <a:extLst>
              <a:ext uri="{FF2B5EF4-FFF2-40B4-BE49-F238E27FC236}">
                <a16:creationId xmlns:a16="http://schemas.microsoft.com/office/drawing/2014/main" id="{44D6191D-2326-1D4B-7AF0-A8A7A6044CA2}"/>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9" name="Footer Placeholder 14">
            <a:extLst>
              <a:ext uri="{FF2B5EF4-FFF2-40B4-BE49-F238E27FC236}">
                <a16:creationId xmlns:a16="http://schemas.microsoft.com/office/drawing/2014/main" id="{E222B202-22E0-96A1-0C98-14E9A7E7E204}"/>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0" name="Text Placeholder 7">
            <a:extLst>
              <a:ext uri="{FF2B5EF4-FFF2-40B4-BE49-F238E27FC236}">
                <a16:creationId xmlns:a16="http://schemas.microsoft.com/office/drawing/2014/main" id="{6C91BEDA-A21D-6FB7-0871-FB21AC824D20}"/>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1335736397"/>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7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274320" y="205740"/>
            <a:ext cx="8572500" cy="891540"/>
          </a:xfrm>
        </p:spPr>
        <p:txBody>
          <a:bodyPr/>
          <a:lstStyle/>
          <a:p>
            <a:r>
              <a:rPr lang="en-US"/>
              <a:t>Click to edit Master title style</a:t>
            </a:r>
            <a:endParaRPr lang="en-US" dirty="0"/>
          </a:p>
        </p:txBody>
      </p:sp>
      <p:sp>
        <p:nvSpPr>
          <p:cNvPr id="4" name="Footer Placeholder 14">
            <a:extLst>
              <a:ext uri="{FF2B5EF4-FFF2-40B4-BE49-F238E27FC236}">
                <a16:creationId xmlns:a16="http://schemas.microsoft.com/office/drawing/2014/main" id="{78A0A4BA-1DD7-3938-89FD-090BB54388B7}"/>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6" name="Slide Number Placeholder 5">
            <a:extLst>
              <a:ext uri="{FF2B5EF4-FFF2-40B4-BE49-F238E27FC236}">
                <a16:creationId xmlns:a16="http://schemas.microsoft.com/office/drawing/2014/main" id="{402E5604-93EC-9ECE-6ADE-671B25BD6498}"/>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7" name="Footer Placeholder 14">
            <a:extLst>
              <a:ext uri="{FF2B5EF4-FFF2-40B4-BE49-F238E27FC236}">
                <a16:creationId xmlns:a16="http://schemas.microsoft.com/office/drawing/2014/main" id="{08BC20B1-ACD4-8E93-D575-CA6AC5DE9030}"/>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8" name="Text Placeholder 7">
            <a:extLst>
              <a:ext uri="{FF2B5EF4-FFF2-40B4-BE49-F238E27FC236}">
                <a16:creationId xmlns:a16="http://schemas.microsoft.com/office/drawing/2014/main" id="{C9BD48F1-37F2-B8C9-BA29-A64AD78A734D}"/>
              </a:ext>
            </a:extLst>
          </p:cNvPr>
          <p:cNvSpPr>
            <a:spLocks noGrp="1"/>
          </p:cNvSpPr>
          <p:nvPr>
            <p:ph type="body" sz="quarter" idx="27"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
        <p:nvSpPr>
          <p:cNvPr id="9" name="Text Placeholder 7">
            <a:extLst>
              <a:ext uri="{FF2B5EF4-FFF2-40B4-BE49-F238E27FC236}">
                <a16:creationId xmlns:a16="http://schemas.microsoft.com/office/drawing/2014/main" id="{36BE78DB-E24D-AB83-30E4-909F1D55299E}"/>
              </a:ext>
            </a:extLst>
          </p:cNvPr>
          <p:cNvSpPr>
            <a:spLocks noGrp="1"/>
          </p:cNvSpPr>
          <p:nvPr>
            <p:ph type="body" sz="quarter" idx="12"/>
          </p:nvPr>
        </p:nvSpPr>
        <p:spPr>
          <a:xfrm>
            <a:off x="274321" y="1381685"/>
            <a:ext cx="2018108" cy="273844"/>
          </a:xfrm>
        </p:spPr>
        <p:txBody>
          <a:bodyPr/>
          <a:lstStyle>
            <a:lvl1pPr>
              <a:defRPr sz="750" b="1"/>
            </a:lvl1pPr>
            <a:lvl6pPr>
              <a:defRPr b="1"/>
            </a:lvl6pPr>
          </a:lstStyle>
          <a:p>
            <a:pPr lvl="0"/>
            <a:r>
              <a:rPr lang="en-US"/>
              <a:t>Click to edit Master text styles</a:t>
            </a:r>
          </a:p>
        </p:txBody>
      </p:sp>
      <p:sp>
        <p:nvSpPr>
          <p:cNvPr id="10" name="Text Placeholder 7">
            <a:extLst>
              <a:ext uri="{FF2B5EF4-FFF2-40B4-BE49-F238E27FC236}">
                <a16:creationId xmlns:a16="http://schemas.microsoft.com/office/drawing/2014/main" id="{866323BD-5647-EF9F-AEFD-70053DFA90F1}"/>
              </a:ext>
            </a:extLst>
          </p:cNvPr>
          <p:cNvSpPr>
            <a:spLocks noGrp="1"/>
          </p:cNvSpPr>
          <p:nvPr>
            <p:ph type="body" sz="quarter" idx="14"/>
          </p:nvPr>
        </p:nvSpPr>
        <p:spPr>
          <a:xfrm>
            <a:off x="274321" y="1722353"/>
            <a:ext cx="2018108" cy="2580338"/>
          </a:xfrm>
        </p:spPr>
        <p:txBody>
          <a:bodyPr/>
          <a:lstStyle>
            <a:lvl1pPr>
              <a:defRPr sz="750" b="0"/>
            </a:lvl1pPr>
          </a:lstStyle>
          <a:p>
            <a:pPr lvl="0"/>
            <a:r>
              <a:rPr lang="en-US"/>
              <a:t>Click to edit Master text styles</a:t>
            </a:r>
          </a:p>
        </p:txBody>
      </p:sp>
      <p:sp>
        <p:nvSpPr>
          <p:cNvPr id="11" name="Text Placeholder 7">
            <a:extLst>
              <a:ext uri="{FF2B5EF4-FFF2-40B4-BE49-F238E27FC236}">
                <a16:creationId xmlns:a16="http://schemas.microsoft.com/office/drawing/2014/main" id="{1AD6373B-C17F-A2DB-776A-B1EE84B1324E}"/>
              </a:ext>
            </a:extLst>
          </p:cNvPr>
          <p:cNvSpPr>
            <a:spLocks noGrp="1"/>
          </p:cNvSpPr>
          <p:nvPr>
            <p:ph type="body" sz="quarter" idx="28"/>
          </p:nvPr>
        </p:nvSpPr>
        <p:spPr>
          <a:xfrm>
            <a:off x="2462829" y="1381685"/>
            <a:ext cx="2018108" cy="273844"/>
          </a:xfrm>
        </p:spPr>
        <p:txBody>
          <a:bodyPr/>
          <a:lstStyle>
            <a:lvl1pPr>
              <a:defRPr sz="750" b="1"/>
            </a:lvl1pPr>
            <a:lvl6pPr>
              <a:defRPr b="1"/>
            </a:lvl6pPr>
          </a:lstStyle>
          <a:p>
            <a:pPr lvl="0"/>
            <a:r>
              <a:rPr lang="en-US"/>
              <a:t>Click to edit Master text styles</a:t>
            </a:r>
          </a:p>
        </p:txBody>
      </p:sp>
      <p:sp>
        <p:nvSpPr>
          <p:cNvPr id="12" name="Text Placeholder 7">
            <a:extLst>
              <a:ext uri="{FF2B5EF4-FFF2-40B4-BE49-F238E27FC236}">
                <a16:creationId xmlns:a16="http://schemas.microsoft.com/office/drawing/2014/main" id="{BC9D773A-D14B-CC7A-49C2-B2101367E02A}"/>
              </a:ext>
            </a:extLst>
          </p:cNvPr>
          <p:cNvSpPr>
            <a:spLocks noGrp="1"/>
          </p:cNvSpPr>
          <p:nvPr>
            <p:ph type="body" sz="quarter" idx="29"/>
          </p:nvPr>
        </p:nvSpPr>
        <p:spPr>
          <a:xfrm>
            <a:off x="2462829" y="1722353"/>
            <a:ext cx="2018108" cy="2580338"/>
          </a:xfrm>
        </p:spPr>
        <p:txBody>
          <a:bodyPr/>
          <a:lstStyle>
            <a:lvl1pPr>
              <a:defRPr sz="750" b="0"/>
            </a:lvl1pPr>
          </a:lstStyle>
          <a:p>
            <a:pPr lvl="0"/>
            <a:r>
              <a:rPr lang="en-US"/>
              <a:t>Click to edit Master text styles</a:t>
            </a:r>
          </a:p>
        </p:txBody>
      </p:sp>
      <p:sp>
        <p:nvSpPr>
          <p:cNvPr id="13" name="Text Placeholder 7">
            <a:extLst>
              <a:ext uri="{FF2B5EF4-FFF2-40B4-BE49-F238E27FC236}">
                <a16:creationId xmlns:a16="http://schemas.microsoft.com/office/drawing/2014/main" id="{A5211840-90E7-C9B8-AEAA-EBAF3A7CE9B3}"/>
              </a:ext>
            </a:extLst>
          </p:cNvPr>
          <p:cNvSpPr>
            <a:spLocks noGrp="1"/>
          </p:cNvSpPr>
          <p:nvPr>
            <p:ph type="body" sz="quarter" idx="30"/>
          </p:nvPr>
        </p:nvSpPr>
        <p:spPr>
          <a:xfrm>
            <a:off x="4651338" y="1381685"/>
            <a:ext cx="2018108" cy="273844"/>
          </a:xfrm>
        </p:spPr>
        <p:txBody>
          <a:bodyPr/>
          <a:lstStyle>
            <a:lvl1pPr>
              <a:defRPr sz="750" b="1"/>
            </a:lvl1pPr>
            <a:lvl6pPr>
              <a:defRPr b="1"/>
            </a:lvl6pPr>
          </a:lstStyle>
          <a:p>
            <a:pPr lvl="0"/>
            <a:r>
              <a:rPr lang="en-US"/>
              <a:t>Click to edit Master text styles</a:t>
            </a:r>
          </a:p>
        </p:txBody>
      </p:sp>
      <p:sp>
        <p:nvSpPr>
          <p:cNvPr id="14" name="Text Placeholder 7">
            <a:extLst>
              <a:ext uri="{FF2B5EF4-FFF2-40B4-BE49-F238E27FC236}">
                <a16:creationId xmlns:a16="http://schemas.microsoft.com/office/drawing/2014/main" id="{35C6A5C7-6B99-7DC8-322C-7AD1E31F343C}"/>
              </a:ext>
            </a:extLst>
          </p:cNvPr>
          <p:cNvSpPr>
            <a:spLocks noGrp="1"/>
          </p:cNvSpPr>
          <p:nvPr>
            <p:ph type="body" sz="quarter" idx="31"/>
          </p:nvPr>
        </p:nvSpPr>
        <p:spPr>
          <a:xfrm>
            <a:off x="4651338" y="1722353"/>
            <a:ext cx="2018108" cy="2580338"/>
          </a:xfrm>
        </p:spPr>
        <p:txBody>
          <a:bodyPr/>
          <a:lstStyle>
            <a:lvl1pPr>
              <a:defRPr sz="750" b="0"/>
            </a:lvl1pPr>
          </a:lstStyle>
          <a:p>
            <a:pPr lvl="0"/>
            <a:r>
              <a:rPr lang="en-US"/>
              <a:t>Click to edit Master text styles</a:t>
            </a:r>
          </a:p>
        </p:txBody>
      </p:sp>
    </p:spTree>
    <p:extLst>
      <p:ext uri="{BB962C8B-B14F-4D97-AF65-F5344CB8AC3E}">
        <p14:creationId xmlns:p14="http://schemas.microsoft.com/office/powerpoint/2010/main" val="1839871543"/>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4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274320" y="205740"/>
            <a:ext cx="8572500" cy="891540"/>
          </a:xfr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38AF3B8-BD5C-2E81-243D-F7A16E1DC64F}"/>
              </a:ext>
            </a:extLst>
          </p:cNvPr>
          <p:cNvSpPr>
            <a:spLocks noGrp="1"/>
          </p:cNvSpPr>
          <p:nvPr>
            <p:ph type="body" sz="quarter" idx="12"/>
          </p:nvPr>
        </p:nvSpPr>
        <p:spPr>
          <a:xfrm>
            <a:off x="274320" y="1371600"/>
            <a:ext cx="4205287" cy="273844"/>
          </a:xfrm>
        </p:spPr>
        <p:txBody>
          <a:bodyPr/>
          <a:lstStyle>
            <a:lvl1pPr>
              <a:defRPr sz="975"/>
            </a:lvl1pPr>
          </a:lstStyle>
          <a:p>
            <a:pPr lvl="0"/>
            <a:r>
              <a:rPr lang="en-US"/>
              <a:t>Click to edit Master text styles</a:t>
            </a:r>
          </a:p>
        </p:txBody>
      </p:sp>
      <p:sp>
        <p:nvSpPr>
          <p:cNvPr id="5" name="Text Placeholder 7">
            <a:extLst>
              <a:ext uri="{FF2B5EF4-FFF2-40B4-BE49-F238E27FC236}">
                <a16:creationId xmlns:a16="http://schemas.microsoft.com/office/drawing/2014/main" id="{8EE52507-E68E-8CB1-5715-EDA9FF231E74}"/>
              </a:ext>
            </a:extLst>
          </p:cNvPr>
          <p:cNvSpPr>
            <a:spLocks noGrp="1"/>
          </p:cNvSpPr>
          <p:nvPr>
            <p:ph type="body" sz="quarter" idx="14"/>
          </p:nvPr>
        </p:nvSpPr>
        <p:spPr>
          <a:xfrm>
            <a:off x="274320" y="1712268"/>
            <a:ext cx="4205287" cy="2585726"/>
          </a:xfrm>
        </p:spPr>
        <p:txBody>
          <a:bodyPr/>
          <a:lstStyle>
            <a:lvl1pPr>
              <a:defRPr sz="975" b="0"/>
            </a:lvl1pPr>
          </a:lstStyle>
          <a:p>
            <a:pPr lvl="0"/>
            <a:r>
              <a:rPr lang="en-US"/>
              <a:t>Click to edit Master text styles</a:t>
            </a:r>
          </a:p>
        </p:txBody>
      </p:sp>
      <p:sp>
        <p:nvSpPr>
          <p:cNvPr id="11" name="Picture Placeholder 10">
            <a:extLst>
              <a:ext uri="{FF2B5EF4-FFF2-40B4-BE49-F238E27FC236}">
                <a16:creationId xmlns:a16="http://schemas.microsoft.com/office/drawing/2014/main" id="{7841CFE7-3F25-C713-E5C2-2F6A87818DCF}"/>
              </a:ext>
            </a:extLst>
          </p:cNvPr>
          <p:cNvSpPr>
            <a:spLocks noGrp="1"/>
          </p:cNvSpPr>
          <p:nvPr>
            <p:ph type="pic" sz="quarter" idx="15" hasCustomPrompt="1"/>
          </p:nvPr>
        </p:nvSpPr>
        <p:spPr>
          <a:xfrm>
            <a:off x="4652962" y="1371600"/>
            <a:ext cx="4193858" cy="2926394"/>
          </a:xfrm>
          <a:prstGeom prst="round1Rect">
            <a:avLst>
              <a:gd name="adj" fmla="val 20423"/>
            </a:avLst>
          </a:prstGeom>
        </p:spPr>
        <p:txBody>
          <a:bodyPr lIns="180000" tIns="180000" rIns="72000"/>
          <a:lstStyle/>
          <a:p>
            <a:pPr lvl="2"/>
            <a:r>
              <a:rPr lang="en-US" dirty="0"/>
              <a:t>Click to add Picture</a:t>
            </a:r>
          </a:p>
        </p:txBody>
      </p:sp>
      <p:sp>
        <p:nvSpPr>
          <p:cNvPr id="7" name="Slide Number Placeholder 5">
            <a:extLst>
              <a:ext uri="{FF2B5EF4-FFF2-40B4-BE49-F238E27FC236}">
                <a16:creationId xmlns:a16="http://schemas.microsoft.com/office/drawing/2014/main" id="{32B76D4B-8913-7DFD-DA42-FC64AEB7F9AB}"/>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9" name="Footer Placeholder 14">
            <a:extLst>
              <a:ext uri="{FF2B5EF4-FFF2-40B4-BE49-F238E27FC236}">
                <a16:creationId xmlns:a16="http://schemas.microsoft.com/office/drawing/2014/main" id="{7E349C6E-12D2-DD6D-EB08-3CC6B74D865F}"/>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0" name="Text Placeholder 7">
            <a:extLst>
              <a:ext uri="{FF2B5EF4-FFF2-40B4-BE49-F238E27FC236}">
                <a16:creationId xmlns:a16="http://schemas.microsoft.com/office/drawing/2014/main" id="{7D562BA9-82F8-F9FD-212F-4A4DA9189ADA}"/>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127188028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5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274320" y="205740"/>
            <a:ext cx="8572500" cy="891540"/>
          </a:xfr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238AF3B8-BD5C-2E81-243D-F7A16E1DC64F}"/>
              </a:ext>
            </a:extLst>
          </p:cNvPr>
          <p:cNvSpPr>
            <a:spLocks noGrp="1"/>
          </p:cNvSpPr>
          <p:nvPr>
            <p:ph type="body" sz="quarter" idx="12"/>
          </p:nvPr>
        </p:nvSpPr>
        <p:spPr>
          <a:xfrm>
            <a:off x="4652963" y="2545633"/>
            <a:ext cx="4205287" cy="273844"/>
          </a:xfrm>
        </p:spPr>
        <p:txBody>
          <a:bodyPr/>
          <a:lstStyle>
            <a:lvl1pPr>
              <a:defRPr sz="975"/>
            </a:lvl1pPr>
          </a:lstStyle>
          <a:p>
            <a:pPr lvl="0"/>
            <a:r>
              <a:rPr lang="en-US"/>
              <a:t>Click to edit Master text styles</a:t>
            </a:r>
          </a:p>
        </p:txBody>
      </p:sp>
      <p:sp>
        <p:nvSpPr>
          <p:cNvPr id="5" name="Text Placeholder 7">
            <a:extLst>
              <a:ext uri="{FF2B5EF4-FFF2-40B4-BE49-F238E27FC236}">
                <a16:creationId xmlns:a16="http://schemas.microsoft.com/office/drawing/2014/main" id="{8EE52507-E68E-8CB1-5715-EDA9FF231E74}"/>
              </a:ext>
            </a:extLst>
          </p:cNvPr>
          <p:cNvSpPr>
            <a:spLocks noGrp="1"/>
          </p:cNvSpPr>
          <p:nvPr>
            <p:ph type="body" sz="quarter" idx="14"/>
          </p:nvPr>
        </p:nvSpPr>
        <p:spPr>
          <a:xfrm>
            <a:off x="4652963" y="2861687"/>
            <a:ext cx="4205287" cy="1516661"/>
          </a:xfrm>
        </p:spPr>
        <p:txBody>
          <a:bodyPr/>
          <a:lstStyle>
            <a:lvl1pPr>
              <a:defRPr sz="975" b="0" i="0"/>
            </a:lvl1pPr>
          </a:lstStyle>
          <a:p>
            <a:pPr lvl="0"/>
            <a:r>
              <a:rPr lang="en-US"/>
              <a:t>Click to edit Master text styles</a:t>
            </a:r>
          </a:p>
        </p:txBody>
      </p:sp>
      <p:sp>
        <p:nvSpPr>
          <p:cNvPr id="7" name="Picture Placeholder 10">
            <a:extLst>
              <a:ext uri="{FF2B5EF4-FFF2-40B4-BE49-F238E27FC236}">
                <a16:creationId xmlns:a16="http://schemas.microsoft.com/office/drawing/2014/main" id="{86C006A9-0AC5-37BF-EDC5-DB8A8ED14C1C}"/>
              </a:ext>
            </a:extLst>
          </p:cNvPr>
          <p:cNvSpPr>
            <a:spLocks noGrp="1"/>
          </p:cNvSpPr>
          <p:nvPr>
            <p:ph type="pic" sz="quarter" idx="15" hasCustomPrompt="1"/>
          </p:nvPr>
        </p:nvSpPr>
        <p:spPr>
          <a:xfrm>
            <a:off x="274320" y="1371600"/>
            <a:ext cx="4205287" cy="3006748"/>
          </a:xfrm>
          <a:prstGeom prst="round1Rect">
            <a:avLst>
              <a:gd name="adj" fmla="val 20423"/>
            </a:avLst>
          </a:prstGeom>
        </p:spPr>
        <p:txBody>
          <a:bodyPr lIns="180000" tIns="180000" rIns="72000"/>
          <a:lstStyle/>
          <a:p>
            <a:pPr lvl="2"/>
            <a:r>
              <a:rPr lang="en-US" dirty="0"/>
              <a:t>Click to add Picture</a:t>
            </a:r>
          </a:p>
        </p:txBody>
      </p:sp>
      <p:sp>
        <p:nvSpPr>
          <p:cNvPr id="4" name="Footer Placeholder 14">
            <a:extLst>
              <a:ext uri="{FF2B5EF4-FFF2-40B4-BE49-F238E27FC236}">
                <a16:creationId xmlns:a16="http://schemas.microsoft.com/office/drawing/2014/main" id="{107B2B80-0237-45CF-63C6-7AC061E9677C}"/>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6" name="Slide Number Placeholder 5">
            <a:extLst>
              <a:ext uri="{FF2B5EF4-FFF2-40B4-BE49-F238E27FC236}">
                <a16:creationId xmlns:a16="http://schemas.microsoft.com/office/drawing/2014/main" id="{94A63986-ED65-7B20-E27C-4181D0BA76B4}"/>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9" name="Footer Placeholder 14">
            <a:extLst>
              <a:ext uri="{FF2B5EF4-FFF2-40B4-BE49-F238E27FC236}">
                <a16:creationId xmlns:a16="http://schemas.microsoft.com/office/drawing/2014/main" id="{5C278C04-8C8A-AD1C-3A5B-2FAA274104B1}"/>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0" name="Text Placeholder 7">
            <a:extLst>
              <a:ext uri="{FF2B5EF4-FFF2-40B4-BE49-F238E27FC236}">
                <a16:creationId xmlns:a16="http://schemas.microsoft.com/office/drawing/2014/main" id="{CACB8678-3F49-59D5-1AB5-5FEA65E2D50D}"/>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1924069223"/>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9_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BA917-D85D-6D6A-AF05-D9DB27A1CDB5}"/>
              </a:ext>
            </a:extLst>
          </p:cNvPr>
          <p:cNvSpPr>
            <a:spLocks noGrp="1"/>
          </p:cNvSpPr>
          <p:nvPr>
            <p:ph type="title"/>
          </p:nvPr>
        </p:nvSpPr>
        <p:spPr>
          <a:xfrm>
            <a:off x="274320" y="205740"/>
            <a:ext cx="8572500" cy="891540"/>
          </a:xfrm>
        </p:spPr>
        <p:txBody>
          <a:bodyPr/>
          <a:lstStyle/>
          <a:p>
            <a:r>
              <a:rPr lang="en-US"/>
              <a:t>Click to edit Master title style</a:t>
            </a:r>
            <a:endParaRPr lang="en-US" dirty="0"/>
          </a:p>
        </p:txBody>
      </p:sp>
      <p:sp>
        <p:nvSpPr>
          <p:cNvPr id="6" name="Picture Placeholder 10">
            <a:extLst>
              <a:ext uri="{FF2B5EF4-FFF2-40B4-BE49-F238E27FC236}">
                <a16:creationId xmlns:a16="http://schemas.microsoft.com/office/drawing/2014/main" id="{FDE4922F-F29C-B82C-7B6D-70A91D72EC83}"/>
              </a:ext>
            </a:extLst>
          </p:cNvPr>
          <p:cNvSpPr>
            <a:spLocks noGrp="1"/>
          </p:cNvSpPr>
          <p:nvPr>
            <p:ph type="pic" sz="quarter" idx="15" hasCustomPrompt="1"/>
          </p:nvPr>
        </p:nvSpPr>
        <p:spPr>
          <a:xfrm>
            <a:off x="2465785" y="1371600"/>
            <a:ext cx="6381035" cy="2931091"/>
          </a:xfrm>
          <a:prstGeom prst="round1Rect">
            <a:avLst>
              <a:gd name="adj" fmla="val 19328"/>
            </a:avLst>
          </a:prstGeom>
        </p:spPr>
        <p:txBody>
          <a:bodyPr lIns="180000" tIns="180000" rIns="72000"/>
          <a:lstStyle/>
          <a:p>
            <a:pPr lvl="2"/>
            <a:r>
              <a:rPr lang="en-US" dirty="0"/>
              <a:t>Click to add Picture</a:t>
            </a:r>
          </a:p>
        </p:txBody>
      </p:sp>
      <p:sp>
        <p:nvSpPr>
          <p:cNvPr id="4" name="Footer Placeholder 14">
            <a:extLst>
              <a:ext uri="{FF2B5EF4-FFF2-40B4-BE49-F238E27FC236}">
                <a16:creationId xmlns:a16="http://schemas.microsoft.com/office/drawing/2014/main" id="{F8766B56-14AC-96D5-5353-0A8EC534448B}"/>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7" name="Slide Number Placeholder 5">
            <a:extLst>
              <a:ext uri="{FF2B5EF4-FFF2-40B4-BE49-F238E27FC236}">
                <a16:creationId xmlns:a16="http://schemas.microsoft.com/office/drawing/2014/main" id="{402D4848-3712-5E51-D6CC-5FFD59FB2190}"/>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9" name="Footer Placeholder 14">
            <a:extLst>
              <a:ext uri="{FF2B5EF4-FFF2-40B4-BE49-F238E27FC236}">
                <a16:creationId xmlns:a16="http://schemas.microsoft.com/office/drawing/2014/main" id="{448D65EF-0A7F-8147-1612-A6A0C75C5AC4}"/>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0" name="Text Placeholder 7">
            <a:extLst>
              <a:ext uri="{FF2B5EF4-FFF2-40B4-BE49-F238E27FC236}">
                <a16:creationId xmlns:a16="http://schemas.microsoft.com/office/drawing/2014/main" id="{03DCB37A-B8AE-67A3-7624-5424CE6B5470}"/>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
        <p:nvSpPr>
          <p:cNvPr id="11" name="Text Placeholder 7">
            <a:extLst>
              <a:ext uri="{FF2B5EF4-FFF2-40B4-BE49-F238E27FC236}">
                <a16:creationId xmlns:a16="http://schemas.microsoft.com/office/drawing/2014/main" id="{6AB167B8-C455-1557-727A-B0282E2A6D56}"/>
              </a:ext>
            </a:extLst>
          </p:cNvPr>
          <p:cNvSpPr>
            <a:spLocks noGrp="1"/>
          </p:cNvSpPr>
          <p:nvPr>
            <p:ph type="body" sz="quarter" idx="12"/>
          </p:nvPr>
        </p:nvSpPr>
        <p:spPr>
          <a:xfrm>
            <a:off x="274321" y="1381685"/>
            <a:ext cx="2018108" cy="273844"/>
          </a:xfrm>
        </p:spPr>
        <p:txBody>
          <a:bodyPr/>
          <a:lstStyle>
            <a:lvl1pPr>
              <a:defRPr sz="750" b="1"/>
            </a:lvl1pPr>
            <a:lvl6pPr>
              <a:defRPr b="1"/>
            </a:lvl6pPr>
          </a:lstStyle>
          <a:p>
            <a:pPr lvl="0"/>
            <a:r>
              <a:rPr lang="en-US"/>
              <a:t>Click to edit Master text styles</a:t>
            </a:r>
          </a:p>
        </p:txBody>
      </p:sp>
      <p:sp>
        <p:nvSpPr>
          <p:cNvPr id="12" name="Text Placeholder 7">
            <a:extLst>
              <a:ext uri="{FF2B5EF4-FFF2-40B4-BE49-F238E27FC236}">
                <a16:creationId xmlns:a16="http://schemas.microsoft.com/office/drawing/2014/main" id="{7EDCF2DE-1CFA-049C-70B2-93BA8BFDB1BC}"/>
              </a:ext>
            </a:extLst>
          </p:cNvPr>
          <p:cNvSpPr>
            <a:spLocks noGrp="1"/>
          </p:cNvSpPr>
          <p:nvPr>
            <p:ph type="body" sz="quarter" idx="14"/>
          </p:nvPr>
        </p:nvSpPr>
        <p:spPr>
          <a:xfrm>
            <a:off x="274321" y="1722353"/>
            <a:ext cx="2018108" cy="2580338"/>
          </a:xfrm>
        </p:spPr>
        <p:txBody>
          <a:bodyPr/>
          <a:lstStyle>
            <a:lvl1pPr>
              <a:defRPr sz="750" b="0"/>
            </a:lvl1pPr>
          </a:lstStyle>
          <a:p>
            <a:pPr lvl="0"/>
            <a:r>
              <a:rPr lang="en-US"/>
              <a:t>Click to edit Master text styles</a:t>
            </a:r>
          </a:p>
        </p:txBody>
      </p:sp>
    </p:spTree>
    <p:extLst>
      <p:ext uri="{BB962C8B-B14F-4D97-AF65-F5344CB8AC3E}">
        <p14:creationId xmlns:p14="http://schemas.microsoft.com/office/powerpoint/2010/main" val="2464712440"/>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Bio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00DEC-A221-E19E-B043-E156BC5CA916}"/>
              </a:ext>
            </a:extLst>
          </p:cNvPr>
          <p:cNvSpPr>
            <a:spLocks noGrp="1"/>
          </p:cNvSpPr>
          <p:nvPr>
            <p:ph type="title"/>
          </p:nvPr>
        </p:nvSpPr>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C6F07F8C-9B17-8CDC-07F0-547DAD75CB1C}"/>
              </a:ext>
            </a:extLst>
          </p:cNvPr>
          <p:cNvSpPr>
            <a:spLocks noGrp="1"/>
          </p:cNvSpPr>
          <p:nvPr>
            <p:ph type="body" sz="quarter" idx="37" hasCustomPrompt="1"/>
          </p:nvPr>
        </p:nvSpPr>
        <p:spPr>
          <a:xfrm>
            <a:off x="2465785" y="1385399"/>
            <a:ext cx="4212431" cy="2615797"/>
          </a:xfrm>
          <a:prstGeom prst="rect">
            <a:avLst/>
          </a:prstGeom>
        </p:spPr>
        <p:txBody>
          <a:bodyPr/>
          <a:lstStyle>
            <a:lvl1pPr>
              <a:defRPr sz="975" b="0"/>
            </a:lvl1pPr>
            <a:lvl4pPr>
              <a:defRPr sz="975"/>
            </a:lvl4pPr>
          </a:lstStyle>
          <a:p>
            <a:pPr lvl="0"/>
            <a:r>
              <a:rPr lang="en-US" dirty="0"/>
              <a:t>Click to edit bio description</a:t>
            </a:r>
          </a:p>
        </p:txBody>
      </p:sp>
      <p:sp>
        <p:nvSpPr>
          <p:cNvPr id="9" name="Text Placeholder 7">
            <a:extLst>
              <a:ext uri="{FF2B5EF4-FFF2-40B4-BE49-F238E27FC236}">
                <a16:creationId xmlns:a16="http://schemas.microsoft.com/office/drawing/2014/main" id="{206512EB-41F1-B7AA-5E75-2173D30FFAA0}"/>
              </a:ext>
            </a:extLst>
          </p:cNvPr>
          <p:cNvSpPr>
            <a:spLocks noGrp="1"/>
          </p:cNvSpPr>
          <p:nvPr>
            <p:ph type="body" sz="quarter" idx="38" hasCustomPrompt="1"/>
          </p:nvPr>
        </p:nvSpPr>
        <p:spPr>
          <a:xfrm>
            <a:off x="274320" y="3235333"/>
            <a:ext cx="2019979" cy="171771"/>
          </a:xfrm>
          <a:prstGeom prst="rect">
            <a:avLst/>
          </a:prstGeom>
        </p:spPr>
        <p:txBody>
          <a:bodyPr/>
          <a:lstStyle>
            <a:lvl1pPr>
              <a:defRPr sz="975"/>
            </a:lvl1pPr>
          </a:lstStyle>
          <a:p>
            <a:pPr lvl="0"/>
            <a:r>
              <a:rPr lang="en-US" dirty="0"/>
              <a:t>Click to Edit Name</a:t>
            </a:r>
          </a:p>
        </p:txBody>
      </p:sp>
      <p:sp>
        <p:nvSpPr>
          <p:cNvPr id="10" name="Text Placeholder 7">
            <a:extLst>
              <a:ext uri="{FF2B5EF4-FFF2-40B4-BE49-F238E27FC236}">
                <a16:creationId xmlns:a16="http://schemas.microsoft.com/office/drawing/2014/main" id="{4550E38D-49EC-06C8-7193-8926C877ED97}"/>
              </a:ext>
            </a:extLst>
          </p:cNvPr>
          <p:cNvSpPr>
            <a:spLocks noGrp="1"/>
          </p:cNvSpPr>
          <p:nvPr>
            <p:ph type="body" sz="quarter" idx="39" hasCustomPrompt="1"/>
          </p:nvPr>
        </p:nvSpPr>
        <p:spPr>
          <a:xfrm>
            <a:off x="274320" y="3428645"/>
            <a:ext cx="2019979" cy="572550"/>
          </a:xfrm>
          <a:prstGeom prst="rect">
            <a:avLst/>
          </a:prstGeom>
        </p:spPr>
        <p:txBody>
          <a:bodyPr/>
          <a:lstStyle>
            <a:lvl1pPr>
              <a:defRPr sz="750" b="0"/>
            </a:lvl1pPr>
          </a:lstStyle>
          <a:p>
            <a:pPr lvl="0"/>
            <a:r>
              <a:rPr lang="en-US" dirty="0"/>
              <a:t>Click to Edit Title</a:t>
            </a:r>
          </a:p>
        </p:txBody>
      </p:sp>
      <p:sp>
        <p:nvSpPr>
          <p:cNvPr id="11" name="Rectangle: Single Corner Rounded 2">
            <a:extLst>
              <a:ext uri="{FF2B5EF4-FFF2-40B4-BE49-F238E27FC236}">
                <a16:creationId xmlns:a16="http://schemas.microsoft.com/office/drawing/2014/main" id="{8D7EAB2A-3298-D31E-F0A0-12A1391C37C7}"/>
              </a:ext>
            </a:extLst>
          </p:cNvPr>
          <p:cNvSpPr>
            <a:spLocks/>
          </p:cNvSpPr>
          <p:nvPr/>
        </p:nvSpPr>
        <p:spPr>
          <a:xfrm>
            <a:off x="274321" y="1329930"/>
            <a:ext cx="1588742" cy="1614868"/>
          </a:xfrm>
          <a:prstGeom prst="round1Rect">
            <a:avLst>
              <a:gd name="adj" fmla="val 30177"/>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12" name="Picture Placeholder 10">
            <a:extLst>
              <a:ext uri="{FF2B5EF4-FFF2-40B4-BE49-F238E27FC236}">
                <a16:creationId xmlns:a16="http://schemas.microsoft.com/office/drawing/2014/main" id="{69889A23-7481-CBC9-8B12-9FECEC43B1EE}"/>
              </a:ext>
            </a:extLst>
          </p:cNvPr>
          <p:cNvSpPr>
            <a:spLocks noGrp="1"/>
          </p:cNvSpPr>
          <p:nvPr>
            <p:ph type="pic" sz="quarter" idx="36"/>
          </p:nvPr>
        </p:nvSpPr>
        <p:spPr>
          <a:xfrm>
            <a:off x="437696" y="1523578"/>
            <a:ext cx="1243856" cy="124385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4" name="Footer Placeholder 14">
            <a:extLst>
              <a:ext uri="{FF2B5EF4-FFF2-40B4-BE49-F238E27FC236}">
                <a16:creationId xmlns:a16="http://schemas.microsoft.com/office/drawing/2014/main" id="{A4F139EF-A0FC-88BA-9246-53F86E299EB0}"/>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5" name="Slide Number Placeholder 5">
            <a:extLst>
              <a:ext uri="{FF2B5EF4-FFF2-40B4-BE49-F238E27FC236}">
                <a16:creationId xmlns:a16="http://schemas.microsoft.com/office/drawing/2014/main" id="{5E1E3F09-99AA-8239-A325-62E154E8EFF8}"/>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6" name="Footer Placeholder 14">
            <a:extLst>
              <a:ext uri="{FF2B5EF4-FFF2-40B4-BE49-F238E27FC236}">
                <a16:creationId xmlns:a16="http://schemas.microsoft.com/office/drawing/2014/main" id="{88F861BF-12D2-2BB7-5497-9200110D36AC}"/>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7" name="Text Placeholder 7">
            <a:extLst>
              <a:ext uri="{FF2B5EF4-FFF2-40B4-BE49-F238E27FC236}">
                <a16:creationId xmlns:a16="http://schemas.microsoft.com/office/drawing/2014/main" id="{E7F97D3B-A805-BBF8-57CD-76044F9D6877}"/>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1965127272"/>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_Bio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00DEC-A221-E19E-B043-E156BC5CA916}"/>
              </a:ext>
            </a:extLst>
          </p:cNvPr>
          <p:cNvSpPr>
            <a:spLocks noGrp="1"/>
          </p:cNvSpPr>
          <p:nvPr>
            <p:ph type="title"/>
          </p:nvPr>
        </p:nvSpPr>
        <p:spPr/>
        <p:txBody>
          <a:bodyPr/>
          <a:lstStyle/>
          <a:p>
            <a:r>
              <a:rPr lang="en-US"/>
              <a:t>Click to edit Master title style</a:t>
            </a:r>
            <a:endParaRPr lang="en-US" dirty="0"/>
          </a:p>
        </p:txBody>
      </p:sp>
      <p:sp>
        <p:nvSpPr>
          <p:cNvPr id="5" name="Rectangle: Single Corner Rounded 2">
            <a:extLst>
              <a:ext uri="{FF2B5EF4-FFF2-40B4-BE49-F238E27FC236}">
                <a16:creationId xmlns:a16="http://schemas.microsoft.com/office/drawing/2014/main" id="{8F5C1307-0270-3602-CDBC-C05BC3C2BB82}"/>
              </a:ext>
            </a:extLst>
          </p:cNvPr>
          <p:cNvSpPr>
            <a:spLocks/>
          </p:cNvSpPr>
          <p:nvPr/>
        </p:nvSpPr>
        <p:spPr>
          <a:xfrm>
            <a:off x="274321" y="1329930"/>
            <a:ext cx="1588742" cy="1614868"/>
          </a:xfrm>
          <a:prstGeom prst="round1Rect">
            <a:avLst>
              <a:gd name="adj" fmla="val 30177"/>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6" name="Picture Placeholder 10">
            <a:extLst>
              <a:ext uri="{FF2B5EF4-FFF2-40B4-BE49-F238E27FC236}">
                <a16:creationId xmlns:a16="http://schemas.microsoft.com/office/drawing/2014/main" id="{222883D9-BDB7-D654-1276-908C736E78FA}"/>
              </a:ext>
            </a:extLst>
          </p:cNvPr>
          <p:cNvSpPr>
            <a:spLocks noGrp="1"/>
          </p:cNvSpPr>
          <p:nvPr>
            <p:ph type="pic" sz="quarter" idx="36"/>
          </p:nvPr>
        </p:nvSpPr>
        <p:spPr>
          <a:xfrm>
            <a:off x="437696" y="1523578"/>
            <a:ext cx="1243856" cy="124385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8" name="Text Placeholder 7">
            <a:extLst>
              <a:ext uri="{FF2B5EF4-FFF2-40B4-BE49-F238E27FC236}">
                <a16:creationId xmlns:a16="http://schemas.microsoft.com/office/drawing/2014/main" id="{C6F07F8C-9B17-8CDC-07F0-547DAD75CB1C}"/>
              </a:ext>
            </a:extLst>
          </p:cNvPr>
          <p:cNvSpPr>
            <a:spLocks noGrp="1"/>
          </p:cNvSpPr>
          <p:nvPr>
            <p:ph type="body" sz="quarter" idx="37" hasCustomPrompt="1"/>
          </p:nvPr>
        </p:nvSpPr>
        <p:spPr>
          <a:xfrm>
            <a:off x="274320" y="3662720"/>
            <a:ext cx="2019979" cy="515609"/>
          </a:xfrm>
          <a:prstGeom prst="rect">
            <a:avLst/>
          </a:prstGeom>
        </p:spPr>
        <p:txBody>
          <a:bodyPr/>
          <a:lstStyle>
            <a:lvl1pPr>
              <a:defRPr sz="750" b="0"/>
            </a:lvl1pPr>
            <a:lvl6pPr>
              <a:defRPr sz="750"/>
            </a:lvl6pPr>
          </a:lstStyle>
          <a:p>
            <a:pPr lvl="0"/>
            <a:r>
              <a:rPr lang="en-US" dirty="0"/>
              <a:t>Click to edit bio description</a:t>
            </a:r>
          </a:p>
        </p:txBody>
      </p:sp>
      <p:sp>
        <p:nvSpPr>
          <p:cNvPr id="9" name="Text Placeholder 7">
            <a:extLst>
              <a:ext uri="{FF2B5EF4-FFF2-40B4-BE49-F238E27FC236}">
                <a16:creationId xmlns:a16="http://schemas.microsoft.com/office/drawing/2014/main" id="{206512EB-41F1-B7AA-5E75-2173D30FFAA0}"/>
              </a:ext>
            </a:extLst>
          </p:cNvPr>
          <p:cNvSpPr>
            <a:spLocks noGrp="1"/>
          </p:cNvSpPr>
          <p:nvPr>
            <p:ph type="body" sz="quarter" idx="38" hasCustomPrompt="1"/>
          </p:nvPr>
        </p:nvSpPr>
        <p:spPr>
          <a:xfrm>
            <a:off x="274320" y="3045841"/>
            <a:ext cx="2019979" cy="171771"/>
          </a:xfrm>
          <a:prstGeom prst="rect">
            <a:avLst/>
          </a:prstGeom>
        </p:spPr>
        <p:txBody>
          <a:bodyPr/>
          <a:lstStyle>
            <a:lvl1pPr>
              <a:defRPr sz="975" b="1"/>
            </a:lvl1pPr>
            <a:lvl3pPr>
              <a:defRPr sz="975" b="1"/>
            </a:lvl3pPr>
          </a:lstStyle>
          <a:p>
            <a:pPr lvl="0"/>
            <a:r>
              <a:rPr lang="en-US" dirty="0"/>
              <a:t>Click to Edit Name</a:t>
            </a:r>
          </a:p>
        </p:txBody>
      </p:sp>
      <p:sp>
        <p:nvSpPr>
          <p:cNvPr id="10" name="Text Placeholder 7">
            <a:extLst>
              <a:ext uri="{FF2B5EF4-FFF2-40B4-BE49-F238E27FC236}">
                <a16:creationId xmlns:a16="http://schemas.microsoft.com/office/drawing/2014/main" id="{4550E38D-49EC-06C8-7193-8926C877ED97}"/>
              </a:ext>
            </a:extLst>
          </p:cNvPr>
          <p:cNvSpPr>
            <a:spLocks noGrp="1"/>
          </p:cNvSpPr>
          <p:nvPr>
            <p:ph type="body" sz="quarter" idx="39" hasCustomPrompt="1"/>
          </p:nvPr>
        </p:nvSpPr>
        <p:spPr>
          <a:xfrm>
            <a:off x="274320" y="3239153"/>
            <a:ext cx="2019979" cy="250569"/>
          </a:xfrm>
          <a:prstGeom prst="rect">
            <a:avLst/>
          </a:prstGeom>
        </p:spPr>
        <p:txBody>
          <a:bodyPr/>
          <a:lstStyle>
            <a:lvl1pPr>
              <a:defRPr sz="750" b="0"/>
            </a:lvl1pPr>
            <a:lvl6pPr>
              <a:defRPr sz="750"/>
            </a:lvl6pPr>
          </a:lstStyle>
          <a:p>
            <a:pPr lvl="0"/>
            <a:r>
              <a:rPr lang="en-US" dirty="0"/>
              <a:t>Click to Edit Title</a:t>
            </a:r>
          </a:p>
        </p:txBody>
      </p:sp>
      <p:sp>
        <p:nvSpPr>
          <p:cNvPr id="7" name="Rectangle: Single Corner Rounded 2">
            <a:extLst>
              <a:ext uri="{FF2B5EF4-FFF2-40B4-BE49-F238E27FC236}">
                <a16:creationId xmlns:a16="http://schemas.microsoft.com/office/drawing/2014/main" id="{F71B4DFF-FD1E-9D43-3633-8A941C713CB6}"/>
              </a:ext>
            </a:extLst>
          </p:cNvPr>
          <p:cNvSpPr>
            <a:spLocks/>
          </p:cNvSpPr>
          <p:nvPr/>
        </p:nvSpPr>
        <p:spPr>
          <a:xfrm>
            <a:off x="3193739" y="1329930"/>
            <a:ext cx="1588742" cy="1614868"/>
          </a:xfrm>
          <a:prstGeom prst="round1Rect">
            <a:avLst>
              <a:gd name="adj" fmla="val 30177"/>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11" name="Picture Placeholder 10">
            <a:extLst>
              <a:ext uri="{FF2B5EF4-FFF2-40B4-BE49-F238E27FC236}">
                <a16:creationId xmlns:a16="http://schemas.microsoft.com/office/drawing/2014/main" id="{B829D3FC-6D01-5CD3-88C7-CC4CD7A99B17}"/>
              </a:ext>
            </a:extLst>
          </p:cNvPr>
          <p:cNvSpPr>
            <a:spLocks noGrp="1"/>
          </p:cNvSpPr>
          <p:nvPr>
            <p:ph type="pic" sz="quarter" idx="40"/>
          </p:nvPr>
        </p:nvSpPr>
        <p:spPr>
          <a:xfrm>
            <a:off x="3367550" y="1523578"/>
            <a:ext cx="1243856" cy="124385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5" name="Rectangle: Single Corner Rounded 2">
            <a:extLst>
              <a:ext uri="{FF2B5EF4-FFF2-40B4-BE49-F238E27FC236}">
                <a16:creationId xmlns:a16="http://schemas.microsoft.com/office/drawing/2014/main" id="{DA1B3F08-B42D-C163-8930-7CE2F42BDF46}"/>
              </a:ext>
            </a:extLst>
          </p:cNvPr>
          <p:cNvSpPr>
            <a:spLocks/>
          </p:cNvSpPr>
          <p:nvPr/>
        </p:nvSpPr>
        <p:spPr>
          <a:xfrm>
            <a:off x="6121997" y="1329930"/>
            <a:ext cx="1588742" cy="1614868"/>
          </a:xfrm>
          <a:prstGeom prst="round1Rect">
            <a:avLst>
              <a:gd name="adj" fmla="val 30177"/>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16" name="Picture Placeholder 10">
            <a:extLst>
              <a:ext uri="{FF2B5EF4-FFF2-40B4-BE49-F238E27FC236}">
                <a16:creationId xmlns:a16="http://schemas.microsoft.com/office/drawing/2014/main" id="{FA289016-B241-03AC-2DB8-021822F4FA48}"/>
              </a:ext>
            </a:extLst>
          </p:cNvPr>
          <p:cNvSpPr>
            <a:spLocks noGrp="1"/>
          </p:cNvSpPr>
          <p:nvPr>
            <p:ph type="pic" sz="quarter" idx="44"/>
          </p:nvPr>
        </p:nvSpPr>
        <p:spPr>
          <a:xfrm>
            <a:off x="6295808" y="1523578"/>
            <a:ext cx="1243856" cy="124385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cxnSp>
        <p:nvCxnSpPr>
          <p:cNvPr id="20" name="Straight Connector 19">
            <a:extLst>
              <a:ext uri="{FF2B5EF4-FFF2-40B4-BE49-F238E27FC236}">
                <a16:creationId xmlns:a16="http://schemas.microsoft.com/office/drawing/2014/main" id="{303EC736-AA9B-C758-6D5C-15F0497D8D8A}"/>
              </a:ext>
            </a:extLst>
          </p:cNvPr>
          <p:cNvCxnSpPr>
            <a:cxnSpLocks/>
          </p:cNvCxnSpPr>
          <p:nvPr/>
        </p:nvCxnSpPr>
        <p:spPr>
          <a:xfrm>
            <a:off x="274320" y="3579435"/>
            <a:ext cx="1009458"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1DA56858-6FD3-7E6D-0345-2EF8B5942E8C}"/>
              </a:ext>
            </a:extLst>
          </p:cNvPr>
          <p:cNvCxnSpPr>
            <a:cxnSpLocks/>
          </p:cNvCxnSpPr>
          <p:nvPr/>
        </p:nvCxnSpPr>
        <p:spPr>
          <a:xfrm>
            <a:off x="3191735" y="3579435"/>
            <a:ext cx="1009458"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DE03CC7-BE18-4A06-8193-3104385DFCBB}"/>
              </a:ext>
            </a:extLst>
          </p:cNvPr>
          <p:cNvCxnSpPr>
            <a:cxnSpLocks/>
          </p:cNvCxnSpPr>
          <p:nvPr/>
        </p:nvCxnSpPr>
        <p:spPr>
          <a:xfrm>
            <a:off x="6110788" y="3579435"/>
            <a:ext cx="1009458"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3" name="Text Placeholder 7">
            <a:extLst>
              <a:ext uri="{FF2B5EF4-FFF2-40B4-BE49-F238E27FC236}">
                <a16:creationId xmlns:a16="http://schemas.microsoft.com/office/drawing/2014/main" id="{4FB82C7B-DC80-50EB-84FB-5A65BC096B69}"/>
              </a:ext>
            </a:extLst>
          </p:cNvPr>
          <p:cNvSpPr>
            <a:spLocks noGrp="1"/>
          </p:cNvSpPr>
          <p:nvPr>
            <p:ph type="body" sz="quarter" idx="45" hasCustomPrompt="1"/>
          </p:nvPr>
        </p:nvSpPr>
        <p:spPr>
          <a:xfrm>
            <a:off x="3195997" y="3662720"/>
            <a:ext cx="1993266" cy="515609"/>
          </a:xfrm>
          <a:prstGeom prst="rect">
            <a:avLst/>
          </a:prstGeom>
        </p:spPr>
        <p:txBody>
          <a:bodyPr/>
          <a:lstStyle>
            <a:lvl1pPr>
              <a:defRPr sz="750" b="0"/>
            </a:lvl1pPr>
            <a:lvl6pPr>
              <a:defRPr sz="750"/>
            </a:lvl6pPr>
          </a:lstStyle>
          <a:p>
            <a:pPr lvl="0"/>
            <a:r>
              <a:rPr lang="en-US" dirty="0"/>
              <a:t>Click to edit bio description</a:t>
            </a:r>
          </a:p>
        </p:txBody>
      </p:sp>
      <p:sp>
        <p:nvSpPr>
          <p:cNvPr id="24" name="Text Placeholder 7">
            <a:extLst>
              <a:ext uri="{FF2B5EF4-FFF2-40B4-BE49-F238E27FC236}">
                <a16:creationId xmlns:a16="http://schemas.microsoft.com/office/drawing/2014/main" id="{2A0CC801-EECA-3C49-17A4-5D6E8564E7CF}"/>
              </a:ext>
            </a:extLst>
          </p:cNvPr>
          <p:cNvSpPr>
            <a:spLocks noGrp="1"/>
          </p:cNvSpPr>
          <p:nvPr>
            <p:ph type="body" sz="quarter" idx="46" hasCustomPrompt="1"/>
          </p:nvPr>
        </p:nvSpPr>
        <p:spPr>
          <a:xfrm>
            <a:off x="3195997" y="3045841"/>
            <a:ext cx="1993266" cy="171771"/>
          </a:xfrm>
          <a:prstGeom prst="rect">
            <a:avLst/>
          </a:prstGeom>
        </p:spPr>
        <p:txBody>
          <a:bodyPr/>
          <a:lstStyle>
            <a:lvl1pPr>
              <a:defRPr sz="975" b="1"/>
            </a:lvl1pPr>
            <a:lvl3pPr>
              <a:defRPr sz="975" b="1"/>
            </a:lvl3pPr>
          </a:lstStyle>
          <a:p>
            <a:pPr lvl="0"/>
            <a:r>
              <a:rPr lang="en-US" dirty="0"/>
              <a:t>Click to Edit Name</a:t>
            </a:r>
          </a:p>
        </p:txBody>
      </p:sp>
      <p:sp>
        <p:nvSpPr>
          <p:cNvPr id="25" name="Text Placeholder 7">
            <a:extLst>
              <a:ext uri="{FF2B5EF4-FFF2-40B4-BE49-F238E27FC236}">
                <a16:creationId xmlns:a16="http://schemas.microsoft.com/office/drawing/2014/main" id="{581ABD74-DF43-82D2-C66C-B43E16D09BD7}"/>
              </a:ext>
            </a:extLst>
          </p:cNvPr>
          <p:cNvSpPr>
            <a:spLocks noGrp="1"/>
          </p:cNvSpPr>
          <p:nvPr>
            <p:ph type="body" sz="quarter" idx="47" hasCustomPrompt="1"/>
          </p:nvPr>
        </p:nvSpPr>
        <p:spPr>
          <a:xfrm>
            <a:off x="3195997" y="3239153"/>
            <a:ext cx="1993266" cy="250569"/>
          </a:xfrm>
          <a:prstGeom prst="rect">
            <a:avLst/>
          </a:prstGeom>
        </p:spPr>
        <p:txBody>
          <a:bodyPr/>
          <a:lstStyle>
            <a:lvl1pPr>
              <a:defRPr sz="750" b="0"/>
            </a:lvl1pPr>
            <a:lvl6pPr>
              <a:defRPr sz="750"/>
            </a:lvl6pPr>
          </a:lstStyle>
          <a:p>
            <a:pPr lvl="0"/>
            <a:r>
              <a:rPr lang="en-US" dirty="0"/>
              <a:t>Click to Edit Title</a:t>
            </a:r>
          </a:p>
        </p:txBody>
      </p:sp>
      <p:sp>
        <p:nvSpPr>
          <p:cNvPr id="26" name="Text Placeholder 7">
            <a:extLst>
              <a:ext uri="{FF2B5EF4-FFF2-40B4-BE49-F238E27FC236}">
                <a16:creationId xmlns:a16="http://schemas.microsoft.com/office/drawing/2014/main" id="{29960181-4817-028B-BE8E-C2E3BC36F1D5}"/>
              </a:ext>
            </a:extLst>
          </p:cNvPr>
          <p:cNvSpPr>
            <a:spLocks noGrp="1"/>
          </p:cNvSpPr>
          <p:nvPr>
            <p:ph type="body" sz="quarter" idx="48" hasCustomPrompt="1"/>
          </p:nvPr>
        </p:nvSpPr>
        <p:spPr>
          <a:xfrm>
            <a:off x="6115050" y="3662720"/>
            <a:ext cx="1993266" cy="515609"/>
          </a:xfrm>
          <a:prstGeom prst="rect">
            <a:avLst/>
          </a:prstGeom>
        </p:spPr>
        <p:txBody>
          <a:bodyPr/>
          <a:lstStyle>
            <a:lvl1pPr>
              <a:defRPr sz="750" b="0"/>
            </a:lvl1pPr>
            <a:lvl6pPr>
              <a:defRPr sz="750"/>
            </a:lvl6pPr>
          </a:lstStyle>
          <a:p>
            <a:pPr lvl="0"/>
            <a:r>
              <a:rPr lang="en-US" dirty="0"/>
              <a:t>Click to edit bio description</a:t>
            </a:r>
          </a:p>
        </p:txBody>
      </p:sp>
      <p:sp>
        <p:nvSpPr>
          <p:cNvPr id="27" name="Text Placeholder 7">
            <a:extLst>
              <a:ext uri="{FF2B5EF4-FFF2-40B4-BE49-F238E27FC236}">
                <a16:creationId xmlns:a16="http://schemas.microsoft.com/office/drawing/2014/main" id="{A5A711B6-9FF9-4780-B30F-F1E4D79ACDFC}"/>
              </a:ext>
            </a:extLst>
          </p:cNvPr>
          <p:cNvSpPr>
            <a:spLocks noGrp="1"/>
          </p:cNvSpPr>
          <p:nvPr>
            <p:ph type="body" sz="quarter" idx="49" hasCustomPrompt="1"/>
          </p:nvPr>
        </p:nvSpPr>
        <p:spPr>
          <a:xfrm>
            <a:off x="6115050" y="3045841"/>
            <a:ext cx="1993266" cy="171771"/>
          </a:xfrm>
          <a:prstGeom prst="rect">
            <a:avLst/>
          </a:prstGeom>
        </p:spPr>
        <p:txBody>
          <a:bodyPr/>
          <a:lstStyle>
            <a:lvl1pPr>
              <a:defRPr sz="975" b="1"/>
            </a:lvl1pPr>
            <a:lvl3pPr>
              <a:defRPr sz="975" b="1"/>
            </a:lvl3pPr>
          </a:lstStyle>
          <a:p>
            <a:pPr lvl="0"/>
            <a:r>
              <a:rPr lang="en-US" dirty="0"/>
              <a:t>Click to Edit Name</a:t>
            </a:r>
          </a:p>
        </p:txBody>
      </p:sp>
      <p:sp>
        <p:nvSpPr>
          <p:cNvPr id="28" name="Text Placeholder 7">
            <a:extLst>
              <a:ext uri="{FF2B5EF4-FFF2-40B4-BE49-F238E27FC236}">
                <a16:creationId xmlns:a16="http://schemas.microsoft.com/office/drawing/2014/main" id="{96DD3D86-BF58-BFB2-AF43-C6FDD5BA49AE}"/>
              </a:ext>
            </a:extLst>
          </p:cNvPr>
          <p:cNvSpPr>
            <a:spLocks noGrp="1"/>
          </p:cNvSpPr>
          <p:nvPr>
            <p:ph type="body" sz="quarter" idx="50" hasCustomPrompt="1"/>
          </p:nvPr>
        </p:nvSpPr>
        <p:spPr>
          <a:xfrm>
            <a:off x="6115050" y="3239153"/>
            <a:ext cx="1993266" cy="250569"/>
          </a:xfrm>
          <a:prstGeom prst="rect">
            <a:avLst/>
          </a:prstGeom>
        </p:spPr>
        <p:txBody>
          <a:bodyPr/>
          <a:lstStyle>
            <a:lvl1pPr>
              <a:defRPr sz="750" b="0"/>
            </a:lvl1pPr>
            <a:lvl6pPr>
              <a:defRPr sz="750"/>
            </a:lvl6pPr>
          </a:lstStyle>
          <a:p>
            <a:pPr lvl="0"/>
            <a:r>
              <a:rPr lang="en-US" dirty="0"/>
              <a:t>Click to Edit Title</a:t>
            </a:r>
          </a:p>
        </p:txBody>
      </p:sp>
      <p:sp>
        <p:nvSpPr>
          <p:cNvPr id="4" name="Footer Placeholder 14">
            <a:extLst>
              <a:ext uri="{FF2B5EF4-FFF2-40B4-BE49-F238E27FC236}">
                <a16:creationId xmlns:a16="http://schemas.microsoft.com/office/drawing/2014/main" id="{9F509AAC-BC72-74DA-D76E-A3486A8B8C62}"/>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12" name="Slide Number Placeholder 5">
            <a:extLst>
              <a:ext uri="{FF2B5EF4-FFF2-40B4-BE49-F238E27FC236}">
                <a16:creationId xmlns:a16="http://schemas.microsoft.com/office/drawing/2014/main" id="{C4AC79AE-8E91-71F3-C61A-8453FE08BDF6}"/>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13" name="Footer Placeholder 14">
            <a:extLst>
              <a:ext uri="{FF2B5EF4-FFF2-40B4-BE49-F238E27FC236}">
                <a16:creationId xmlns:a16="http://schemas.microsoft.com/office/drawing/2014/main" id="{E81A4B88-70BD-A641-D14D-E67C7AB0F0F9}"/>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Tree>
    <p:extLst>
      <p:ext uri="{BB962C8B-B14F-4D97-AF65-F5344CB8AC3E}">
        <p14:creationId xmlns:p14="http://schemas.microsoft.com/office/powerpoint/2010/main" val="1193241941"/>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_Bio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00DEC-A221-E19E-B043-E156BC5CA916}"/>
              </a:ext>
            </a:extLst>
          </p:cNvPr>
          <p:cNvSpPr>
            <a:spLocks noGrp="1"/>
          </p:cNvSpPr>
          <p:nvPr>
            <p:ph type="title"/>
          </p:nvPr>
        </p:nvSpPr>
        <p:spPr/>
        <p:txBody>
          <a:bodyPr/>
          <a:lstStyle/>
          <a:p>
            <a:r>
              <a:rPr lang="en-US"/>
              <a:t>Click to edit Master title style</a:t>
            </a:r>
            <a:endParaRPr lang="en-US" dirty="0"/>
          </a:p>
        </p:txBody>
      </p:sp>
      <p:sp>
        <p:nvSpPr>
          <p:cNvPr id="5" name="Rectangle: Single Corner Rounded 2">
            <a:extLst>
              <a:ext uri="{FF2B5EF4-FFF2-40B4-BE49-F238E27FC236}">
                <a16:creationId xmlns:a16="http://schemas.microsoft.com/office/drawing/2014/main" id="{8F5C1307-0270-3602-CDBC-C05BC3C2BB82}"/>
              </a:ext>
            </a:extLst>
          </p:cNvPr>
          <p:cNvSpPr>
            <a:spLocks/>
          </p:cNvSpPr>
          <p:nvPr/>
        </p:nvSpPr>
        <p:spPr>
          <a:xfrm>
            <a:off x="274320" y="1329930"/>
            <a:ext cx="1035484" cy="1052512"/>
          </a:xfrm>
          <a:prstGeom prst="round1Rect">
            <a:avLst>
              <a:gd name="adj" fmla="val 30177"/>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6" name="Picture Placeholder 10">
            <a:extLst>
              <a:ext uri="{FF2B5EF4-FFF2-40B4-BE49-F238E27FC236}">
                <a16:creationId xmlns:a16="http://schemas.microsoft.com/office/drawing/2014/main" id="{222883D9-BDB7-D654-1276-908C736E78FA}"/>
              </a:ext>
            </a:extLst>
          </p:cNvPr>
          <p:cNvSpPr>
            <a:spLocks noGrp="1"/>
          </p:cNvSpPr>
          <p:nvPr>
            <p:ph type="pic" sz="quarter" idx="36"/>
          </p:nvPr>
        </p:nvSpPr>
        <p:spPr>
          <a:xfrm>
            <a:off x="369500" y="1431435"/>
            <a:ext cx="832683" cy="84191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8" name="Text Placeholder 7">
            <a:extLst>
              <a:ext uri="{FF2B5EF4-FFF2-40B4-BE49-F238E27FC236}">
                <a16:creationId xmlns:a16="http://schemas.microsoft.com/office/drawing/2014/main" id="{C6F07F8C-9B17-8CDC-07F0-547DAD75CB1C}"/>
              </a:ext>
            </a:extLst>
          </p:cNvPr>
          <p:cNvSpPr>
            <a:spLocks noGrp="1"/>
          </p:cNvSpPr>
          <p:nvPr>
            <p:ph type="body" sz="quarter" idx="37" hasCustomPrompt="1"/>
          </p:nvPr>
        </p:nvSpPr>
        <p:spPr>
          <a:xfrm>
            <a:off x="274320" y="3577914"/>
            <a:ext cx="1288752" cy="196287"/>
          </a:xfrm>
          <a:prstGeom prst="rect">
            <a:avLst/>
          </a:prstGeom>
        </p:spPr>
        <p:txBody>
          <a:bodyPr/>
          <a:lstStyle>
            <a:lvl1pPr>
              <a:defRPr sz="750" b="1"/>
            </a:lvl1pPr>
            <a:lvl6pPr>
              <a:defRPr sz="750"/>
            </a:lvl6pPr>
          </a:lstStyle>
          <a:p>
            <a:pPr lvl="0"/>
            <a:r>
              <a:rPr lang="en-US" dirty="0"/>
              <a:t>Click to edit name</a:t>
            </a:r>
          </a:p>
        </p:txBody>
      </p:sp>
      <p:sp>
        <p:nvSpPr>
          <p:cNvPr id="12" name="Text Placeholder 7">
            <a:extLst>
              <a:ext uri="{FF2B5EF4-FFF2-40B4-BE49-F238E27FC236}">
                <a16:creationId xmlns:a16="http://schemas.microsoft.com/office/drawing/2014/main" id="{9664CA00-B742-4C57-7C42-11EE87DB6CB0}"/>
              </a:ext>
            </a:extLst>
          </p:cNvPr>
          <p:cNvSpPr>
            <a:spLocks noGrp="1"/>
          </p:cNvSpPr>
          <p:nvPr>
            <p:ph type="body" sz="quarter" idx="40" hasCustomPrompt="1"/>
          </p:nvPr>
        </p:nvSpPr>
        <p:spPr>
          <a:xfrm>
            <a:off x="1715548" y="1646625"/>
            <a:ext cx="2757009" cy="171771"/>
          </a:xfrm>
          <a:prstGeom prst="rect">
            <a:avLst/>
          </a:prstGeom>
        </p:spPr>
        <p:txBody>
          <a:bodyPr/>
          <a:lstStyle>
            <a:lvl1pPr>
              <a:defRPr sz="975" b="1"/>
            </a:lvl1pPr>
            <a:lvl3pPr>
              <a:defRPr sz="975" b="1"/>
            </a:lvl3pPr>
          </a:lstStyle>
          <a:p>
            <a:pPr lvl="0"/>
            <a:r>
              <a:rPr lang="en-US" dirty="0"/>
              <a:t>Click to Edit Name</a:t>
            </a:r>
          </a:p>
        </p:txBody>
      </p:sp>
      <p:sp>
        <p:nvSpPr>
          <p:cNvPr id="13" name="Text Placeholder 7">
            <a:extLst>
              <a:ext uri="{FF2B5EF4-FFF2-40B4-BE49-F238E27FC236}">
                <a16:creationId xmlns:a16="http://schemas.microsoft.com/office/drawing/2014/main" id="{DB061928-9C4D-59B8-17D6-59971F611241}"/>
              </a:ext>
            </a:extLst>
          </p:cNvPr>
          <p:cNvSpPr>
            <a:spLocks noGrp="1"/>
          </p:cNvSpPr>
          <p:nvPr>
            <p:ph type="body" sz="quarter" idx="41" hasCustomPrompt="1"/>
          </p:nvPr>
        </p:nvSpPr>
        <p:spPr>
          <a:xfrm>
            <a:off x="1715548" y="1839937"/>
            <a:ext cx="2757009" cy="151457"/>
          </a:xfrm>
          <a:prstGeom prst="rect">
            <a:avLst/>
          </a:prstGeom>
        </p:spPr>
        <p:txBody>
          <a:bodyPr/>
          <a:lstStyle>
            <a:lvl1pPr>
              <a:defRPr sz="750" b="0"/>
            </a:lvl1pPr>
            <a:lvl6pPr>
              <a:defRPr sz="750"/>
            </a:lvl6pPr>
          </a:lstStyle>
          <a:p>
            <a:pPr lvl="0"/>
            <a:r>
              <a:rPr lang="en-US" dirty="0"/>
              <a:t>Click to Edit Title</a:t>
            </a:r>
          </a:p>
        </p:txBody>
      </p:sp>
      <p:sp>
        <p:nvSpPr>
          <p:cNvPr id="14" name="Text Placeholder 7">
            <a:extLst>
              <a:ext uri="{FF2B5EF4-FFF2-40B4-BE49-F238E27FC236}">
                <a16:creationId xmlns:a16="http://schemas.microsoft.com/office/drawing/2014/main" id="{E53C7BF3-F427-F04E-00DE-7DD87F9EC59C}"/>
              </a:ext>
            </a:extLst>
          </p:cNvPr>
          <p:cNvSpPr>
            <a:spLocks noGrp="1"/>
          </p:cNvSpPr>
          <p:nvPr>
            <p:ph type="body" sz="quarter" idx="42"/>
          </p:nvPr>
        </p:nvSpPr>
        <p:spPr>
          <a:xfrm>
            <a:off x="1715547" y="2134510"/>
            <a:ext cx="2748107" cy="250569"/>
          </a:xfrm>
          <a:prstGeom prst="rect">
            <a:avLst/>
          </a:prstGeom>
        </p:spPr>
        <p:txBody>
          <a:bodyPr anchor="b"/>
          <a:lstStyle>
            <a:lvl1pPr>
              <a:defRPr sz="750" b="0" i="1"/>
            </a:lvl1pPr>
            <a:lvl6pPr>
              <a:defRPr sz="750"/>
            </a:lvl6pPr>
          </a:lstStyle>
          <a:p>
            <a:pPr lvl="0"/>
            <a:r>
              <a:rPr lang="en-US"/>
              <a:t>Click to edit Master text styles</a:t>
            </a:r>
          </a:p>
        </p:txBody>
      </p:sp>
      <p:sp>
        <p:nvSpPr>
          <p:cNvPr id="18" name="Picture Placeholder 10">
            <a:extLst>
              <a:ext uri="{FF2B5EF4-FFF2-40B4-BE49-F238E27FC236}">
                <a16:creationId xmlns:a16="http://schemas.microsoft.com/office/drawing/2014/main" id="{0A01B5E1-6CD2-C95C-7E04-BE964F29F50E}"/>
              </a:ext>
            </a:extLst>
          </p:cNvPr>
          <p:cNvSpPr>
            <a:spLocks noGrp="1"/>
          </p:cNvSpPr>
          <p:nvPr>
            <p:ph type="pic" sz="quarter" idx="43"/>
          </p:nvPr>
        </p:nvSpPr>
        <p:spPr>
          <a:xfrm>
            <a:off x="274321" y="2987325"/>
            <a:ext cx="495641" cy="501139"/>
          </a:xfrm>
          <a:prstGeom prst="round1Rect">
            <a:avLst>
              <a:gd name="adj" fmla="val 29854"/>
            </a:avLst>
          </a:prstGeom>
        </p:spPr>
        <p:txBody>
          <a:bodyPr/>
          <a:lstStyle>
            <a:lvl1pPr>
              <a:defRPr sz="675" b="0">
                <a:solidFill>
                  <a:schemeClr val="tx1"/>
                </a:solidFill>
              </a:defRPr>
            </a:lvl1pPr>
          </a:lstStyle>
          <a:p>
            <a:r>
              <a:rPr lang="en-US"/>
              <a:t>Click icon to add picture</a:t>
            </a:r>
            <a:endParaRPr lang="en-US" dirty="0"/>
          </a:p>
        </p:txBody>
      </p:sp>
      <p:sp>
        <p:nvSpPr>
          <p:cNvPr id="29" name="Picture Placeholder 10">
            <a:extLst>
              <a:ext uri="{FF2B5EF4-FFF2-40B4-BE49-F238E27FC236}">
                <a16:creationId xmlns:a16="http://schemas.microsoft.com/office/drawing/2014/main" id="{04534EAB-E675-2687-F277-1346114270AF}"/>
              </a:ext>
            </a:extLst>
          </p:cNvPr>
          <p:cNvSpPr>
            <a:spLocks noGrp="1"/>
          </p:cNvSpPr>
          <p:nvPr>
            <p:ph type="pic" sz="quarter" idx="45"/>
          </p:nvPr>
        </p:nvSpPr>
        <p:spPr>
          <a:xfrm>
            <a:off x="1725024" y="2987325"/>
            <a:ext cx="495641" cy="501139"/>
          </a:xfrm>
          <a:prstGeom prst="round1Rect">
            <a:avLst>
              <a:gd name="adj" fmla="val 29854"/>
            </a:avLst>
          </a:prstGeom>
        </p:spPr>
        <p:txBody>
          <a:bodyPr/>
          <a:lstStyle>
            <a:lvl1pPr>
              <a:defRPr sz="675" b="0">
                <a:solidFill>
                  <a:schemeClr val="tx1"/>
                </a:solidFill>
              </a:defRPr>
            </a:lvl1pPr>
          </a:lstStyle>
          <a:p>
            <a:r>
              <a:rPr lang="en-US"/>
              <a:t>Click icon to add picture</a:t>
            </a:r>
            <a:endParaRPr lang="en-US" dirty="0"/>
          </a:p>
        </p:txBody>
      </p:sp>
      <p:sp>
        <p:nvSpPr>
          <p:cNvPr id="31" name="Picture Placeholder 10">
            <a:extLst>
              <a:ext uri="{FF2B5EF4-FFF2-40B4-BE49-F238E27FC236}">
                <a16:creationId xmlns:a16="http://schemas.microsoft.com/office/drawing/2014/main" id="{B0294738-5C9F-A2F2-C74A-7EDC8D8992BE}"/>
              </a:ext>
            </a:extLst>
          </p:cNvPr>
          <p:cNvSpPr>
            <a:spLocks noGrp="1"/>
          </p:cNvSpPr>
          <p:nvPr>
            <p:ph type="pic" sz="quarter" idx="47"/>
          </p:nvPr>
        </p:nvSpPr>
        <p:spPr>
          <a:xfrm>
            <a:off x="3193551" y="2987325"/>
            <a:ext cx="495641" cy="501139"/>
          </a:xfrm>
          <a:prstGeom prst="round1Rect">
            <a:avLst>
              <a:gd name="adj" fmla="val 29854"/>
            </a:avLst>
          </a:prstGeom>
        </p:spPr>
        <p:txBody>
          <a:bodyPr/>
          <a:lstStyle>
            <a:lvl1pPr>
              <a:defRPr sz="675" b="0">
                <a:solidFill>
                  <a:schemeClr val="tx1"/>
                </a:solidFill>
              </a:defRPr>
            </a:lvl1pPr>
          </a:lstStyle>
          <a:p>
            <a:r>
              <a:rPr lang="en-US"/>
              <a:t>Click icon to add picture</a:t>
            </a:r>
            <a:endParaRPr lang="en-US" dirty="0"/>
          </a:p>
        </p:txBody>
      </p:sp>
      <p:sp>
        <p:nvSpPr>
          <p:cNvPr id="33" name="Picture Placeholder 10">
            <a:extLst>
              <a:ext uri="{FF2B5EF4-FFF2-40B4-BE49-F238E27FC236}">
                <a16:creationId xmlns:a16="http://schemas.microsoft.com/office/drawing/2014/main" id="{6FDC5DB1-2519-9D5A-563C-318245301B47}"/>
              </a:ext>
            </a:extLst>
          </p:cNvPr>
          <p:cNvSpPr>
            <a:spLocks noGrp="1"/>
          </p:cNvSpPr>
          <p:nvPr>
            <p:ph type="pic" sz="quarter" idx="49"/>
          </p:nvPr>
        </p:nvSpPr>
        <p:spPr>
          <a:xfrm>
            <a:off x="4662078" y="2987325"/>
            <a:ext cx="495641" cy="501139"/>
          </a:xfrm>
          <a:prstGeom prst="round1Rect">
            <a:avLst>
              <a:gd name="adj" fmla="val 29854"/>
            </a:avLst>
          </a:prstGeom>
        </p:spPr>
        <p:txBody>
          <a:bodyPr/>
          <a:lstStyle>
            <a:lvl1pPr>
              <a:defRPr sz="675" b="0">
                <a:solidFill>
                  <a:schemeClr val="tx1"/>
                </a:solidFill>
              </a:defRPr>
            </a:lvl1pPr>
          </a:lstStyle>
          <a:p>
            <a:r>
              <a:rPr lang="en-US"/>
              <a:t>Click icon to add picture</a:t>
            </a:r>
            <a:endParaRPr lang="en-US" dirty="0"/>
          </a:p>
        </p:txBody>
      </p:sp>
      <p:sp>
        <p:nvSpPr>
          <p:cNvPr id="34" name="Picture Placeholder 10">
            <a:extLst>
              <a:ext uri="{FF2B5EF4-FFF2-40B4-BE49-F238E27FC236}">
                <a16:creationId xmlns:a16="http://schemas.microsoft.com/office/drawing/2014/main" id="{870A3760-7D35-543C-84D4-C136409C4167}"/>
              </a:ext>
            </a:extLst>
          </p:cNvPr>
          <p:cNvSpPr>
            <a:spLocks noGrp="1"/>
          </p:cNvSpPr>
          <p:nvPr>
            <p:ph type="pic" sz="quarter" idx="50"/>
          </p:nvPr>
        </p:nvSpPr>
        <p:spPr>
          <a:xfrm>
            <a:off x="6130605" y="2987325"/>
            <a:ext cx="495641" cy="501139"/>
          </a:xfrm>
          <a:prstGeom prst="round1Rect">
            <a:avLst>
              <a:gd name="adj" fmla="val 29854"/>
            </a:avLst>
          </a:prstGeom>
        </p:spPr>
        <p:txBody>
          <a:bodyPr/>
          <a:lstStyle>
            <a:lvl1pPr>
              <a:defRPr sz="675" b="0">
                <a:solidFill>
                  <a:schemeClr val="tx1"/>
                </a:solidFill>
              </a:defRPr>
            </a:lvl1pPr>
          </a:lstStyle>
          <a:p>
            <a:r>
              <a:rPr lang="en-US"/>
              <a:t>Click icon to add picture</a:t>
            </a:r>
            <a:endParaRPr lang="en-US" dirty="0"/>
          </a:p>
        </p:txBody>
      </p:sp>
      <p:sp>
        <p:nvSpPr>
          <p:cNvPr id="39" name="Picture Placeholder 10">
            <a:extLst>
              <a:ext uri="{FF2B5EF4-FFF2-40B4-BE49-F238E27FC236}">
                <a16:creationId xmlns:a16="http://schemas.microsoft.com/office/drawing/2014/main" id="{7F5383A7-1568-D406-2C44-D8440EBCD6E9}"/>
              </a:ext>
            </a:extLst>
          </p:cNvPr>
          <p:cNvSpPr>
            <a:spLocks noGrp="1"/>
          </p:cNvSpPr>
          <p:nvPr>
            <p:ph type="pic" sz="quarter" idx="55"/>
          </p:nvPr>
        </p:nvSpPr>
        <p:spPr>
          <a:xfrm>
            <a:off x="7599130" y="2987325"/>
            <a:ext cx="495641" cy="501139"/>
          </a:xfrm>
          <a:prstGeom prst="round1Rect">
            <a:avLst>
              <a:gd name="adj" fmla="val 29854"/>
            </a:avLst>
          </a:prstGeom>
        </p:spPr>
        <p:txBody>
          <a:bodyPr/>
          <a:lstStyle>
            <a:lvl1pPr>
              <a:defRPr sz="675" b="0">
                <a:solidFill>
                  <a:schemeClr val="tx1"/>
                </a:solidFill>
              </a:defRPr>
            </a:lvl1pPr>
          </a:lstStyle>
          <a:p>
            <a:r>
              <a:rPr lang="en-US"/>
              <a:t>Click icon to add picture</a:t>
            </a:r>
            <a:endParaRPr lang="en-US" dirty="0"/>
          </a:p>
        </p:txBody>
      </p:sp>
      <p:sp>
        <p:nvSpPr>
          <p:cNvPr id="40" name="Text Placeholder 7">
            <a:extLst>
              <a:ext uri="{FF2B5EF4-FFF2-40B4-BE49-F238E27FC236}">
                <a16:creationId xmlns:a16="http://schemas.microsoft.com/office/drawing/2014/main" id="{55EC24E4-23CF-D00A-9707-993AEC73A3EA}"/>
              </a:ext>
            </a:extLst>
          </p:cNvPr>
          <p:cNvSpPr>
            <a:spLocks noGrp="1"/>
          </p:cNvSpPr>
          <p:nvPr>
            <p:ph type="body" sz="quarter" idx="56" hasCustomPrompt="1"/>
          </p:nvPr>
        </p:nvSpPr>
        <p:spPr>
          <a:xfrm>
            <a:off x="1715547" y="3577914"/>
            <a:ext cx="1288752" cy="196287"/>
          </a:xfrm>
          <a:prstGeom prst="rect">
            <a:avLst/>
          </a:prstGeom>
        </p:spPr>
        <p:txBody>
          <a:bodyPr/>
          <a:lstStyle>
            <a:lvl1pPr>
              <a:defRPr sz="750" b="1"/>
            </a:lvl1pPr>
            <a:lvl6pPr>
              <a:defRPr sz="750"/>
            </a:lvl6pPr>
          </a:lstStyle>
          <a:p>
            <a:pPr lvl="0"/>
            <a:r>
              <a:rPr lang="en-US" dirty="0"/>
              <a:t>Click to edit name</a:t>
            </a:r>
          </a:p>
        </p:txBody>
      </p:sp>
      <p:sp>
        <p:nvSpPr>
          <p:cNvPr id="41" name="Text Placeholder 7">
            <a:extLst>
              <a:ext uri="{FF2B5EF4-FFF2-40B4-BE49-F238E27FC236}">
                <a16:creationId xmlns:a16="http://schemas.microsoft.com/office/drawing/2014/main" id="{47C35802-6B00-8A11-A6DE-DB85BE0928F6}"/>
              </a:ext>
            </a:extLst>
          </p:cNvPr>
          <p:cNvSpPr>
            <a:spLocks noGrp="1"/>
          </p:cNvSpPr>
          <p:nvPr>
            <p:ph type="body" sz="quarter" idx="57" hasCustomPrompt="1"/>
          </p:nvPr>
        </p:nvSpPr>
        <p:spPr>
          <a:xfrm>
            <a:off x="3183804" y="3577914"/>
            <a:ext cx="1288752" cy="196287"/>
          </a:xfrm>
          <a:prstGeom prst="rect">
            <a:avLst/>
          </a:prstGeom>
        </p:spPr>
        <p:txBody>
          <a:bodyPr/>
          <a:lstStyle>
            <a:lvl1pPr>
              <a:defRPr sz="750" b="1"/>
            </a:lvl1pPr>
            <a:lvl6pPr>
              <a:defRPr sz="750"/>
            </a:lvl6pPr>
          </a:lstStyle>
          <a:p>
            <a:pPr lvl="0"/>
            <a:r>
              <a:rPr lang="en-US" dirty="0"/>
              <a:t>Click to edit name</a:t>
            </a:r>
          </a:p>
        </p:txBody>
      </p:sp>
      <p:sp>
        <p:nvSpPr>
          <p:cNvPr id="42" name="Text Placeholder 7">
            <a:extLst>
              <a:ext uri="{FF2B5EF4-FFF2-40B4-BE49-F238E27FC236}">
                <a16:creationId xmlns:a16="http://schemas.microsoft.com/office/drawing/2014/main" id="{73A10D30-3E48-E266-018A-ECB8F33F9F77}"/>
              </a:ext>
            </a:extLst>
          </p:cNvPr>
          <p:cNvSpPr>
            <a:spLocks noGrp="1"/>
          </p:cNvSpPr>
          <p:nvPr>
            <p:ph type="body" sz="quarter" idx="58" hasCustomPrompt="1"/>
          </p:nvPr>
        </p:nvSpPr>
        <p:spPr>
          <a:xfrm>
            <a:off x="4661266" y="3577914"/>
            <a:ext cx="1288752" cy="196287"/>
          </a:xfrm>
          <a:prstGeom prst="rect">
            <a:avLst/>
          </a:prstGeom>
        </p:spPr>
        <p:txBody>
          <a:bodyPr/>
          <a:lstStyle>
            <a:lvl1pPr>
              <a:defRPr sz="750" b="1"/>
            </a:lvl1pPr>
            <a:lvl6pPr>
              <a:defRPr sz="750"/>
            </a:lvl6pPr>
          </a:lstStyle>
          <a:p>
            <a:pPr lvl="0"/>
            <a:r>
              <a:rPr lang="en-US" dirty="0"/>
              <a:t>Click to edit name</a:t>
            </a:r>
          </a:p>
        </p:txBody>
      </p:sp>
      <p:sp>
        <p:nvSpPr>
          <p:cNvPr id="43" name="Text Placeholder 7">
            <a:extLst>
              <a:ext uri="{FF2B5EF4-FFF2-40B4-BE49-F238E27FC236}">
                <a16:creationId xmlns:a16="http://schemas.microsoft.com/office/drawing/2014/main" id="{97321139-B569-57EC-E15C-499FDA8F1987}"/>
              </a:ext>
            </a:extLst>
          </p:cNvPr>
          <p:cNvSpPr>
            <a:spLocks noGrp="1"/>
          </p:cNvSpPr>
          <p:nvPr>
            <p:ph type="body" sz="quarter" idx="59" hasCustomPrompt="1"/>
          </p:nvPr>
        </p:nvSpPr>
        <p:spPr>
          <a:xfrm>
            <a:off x="6120317" y="3577914"/>
            <a:ext cx="1288752" cy="196287"/>
          </a:xfrm>
          <a:prstGeom prst="rect">
            <a:avLst/>
          </a:prstGeom>
        </p:spPr>
        <p:txBody>
          <a:bodyPr/>
          <a:lstStyle>
            <a:lvl1pPr>
              <a:defRPr sz="750" b="1"/>
            </a:lvl1pPr>
            <a:lvl6pPr>
              <a:defRPr sz="750"/>
            </a:lvl6pPr>
          </a:lstStyle>
          <a:p>
            <a:pPr lvl="0"/>
            <a:r>
              <a:rPr lang="en-US" dirty="0"/>
              <a:t>Click to edit name</a:t>
            </a:r>
          </a:p>
        </p:txBody>
      </p:sp>
      <p:sp>
        <p:nvSpPr>
          <p:cNvPr id="44" name="Text Placeholder 7">
            <a:extLst>
              <a:ext uri="{FF2B5EF4-FFF2-40B4-BE49-F238E27FC236}">
                <a16:creationId xmlns:a16="http://schemas.microsoft.com/office/drawing/2014/main" id="{B37F72B2-6E90-BEC6-1AC1-1A3BC168DDAC}"/>
              </a:ext>
            </a:extLst>
          </p:cNvPr>
          <p:cNvSpPr>
            <a:spLocks noGrp="1"/>
          </p:cNvSpPr>
          <p:nvPr>
            <p:ph type="body" sz="quarter" idx="60" hasCustomPrompt="1"/>
          </p:nvPr>
        </p:nvSpPr>
        <p:spPr>
          <a:xfrm>
            <a:off x="7597778" y="3577914"/>
            <a:ext cx="1288752" cy="196287"/>
          </a:xfrm>
          <a:prstGeom prst="rect">
            <a:avLst/>
          </a:prstGeom>
        </p:spPr>
        <p:txBody>
          <a:bodyPr/>
          <a:lstStyle>
            <a:lvl1pPr>
              <a:defRPr sz="750" b="1"/>
            </a:lvl1pPr>
            <a:lvl6pPr>
              <a:defRPr sz="750"/>
            </a:lvl6pPr>
          </a:lstStyle>
          <a:p>
            <a:pPr lvl="0"/>
            <a:r>
              <a:rPr lang="en-US" dirty="0"/>
              <a:t>Click to edit name</a:t>
            </a:r>
          </a:p>
        </p:txBody>
      </p:sp>
      <p:sp>
        <p:nvSpPr>
          <p:cNvPr id="45" name="Text Placeholder 7">
            <a:extLst>
              <a:ext uri="{FF2B5EF4-FFF2-40B4-BE49-F238E27FC236}">
                <a16:creationId xmlns:a16="http://schemas.microsoft.com/office/drawing/2014/main" id="{25D3D5A7-89AA-FD63-046C-58E732B3D5DB}"/>
              </a:ext>
            </a:extLst>
          </p:cNvPr>
          <p:cNvSpPr>
            <a:spLocks noGrp="1"/>
          </p:cNvSpPr>
          <p:nvPr>
            <p:ph type="body" sz="quarter" idx="61" hasCustomPrompt="1"/>
          </p:nvPr>
        </p:nvSpPr>
        <p:spPr>
          <a:xfrm>
            <a:off x="274320" y="3794240"/>
            <a:ext cx="1288752" cy="196287"/>
          </a:xfrm>
          <a:prstGeom prst="rect">
            <a:avLst/>
          </a:prstGeom>
        </p:spPr>
        <p:txBody>
          <a:bodyPr/>
          <a:lstStyle>
            <a:lvl1pPr>
              <a:defRPr sz="750" b="0"/>
            </a:lvl1pPr>
            <a:lvl6pPr>
              <a:defRPr sz="750"/>
            </a:lvl6pPr>
          </a:lstStyle>
          <a:p>
            <a:pPr lvl="0"/>
            <a:r>
              <a:rPr lang="en-US" dirty="0"/>
              <a:t>Click to edit title</a:t>
            </a:r>
          </a:p>
        </p:txBody>
      </p:sp>
      <p:sp>
        <p:nvSpPr>
          <p:cNvPr id="46" name="Text Placeholder 7">
            <a:extLst>
              <a:ext uri="{FF2B5EF4-FFF2-40B4-BE49-F238E27FC236}">
                <a16:creationId xmlns:a16="http://schemas.microsoft.com/office/drawing/2014/main" id="{0BB2B02C-9954-B84B-DA15-C9233860C67C}"/>
              </a:ext>
            </a:extLst>
          </p:cNvPr>
          <p:cNvSpPr>
            <a:spLocks noGrp="1"/>
          </p:cNvSpPr>
          <p:nvPr>
            <p:ph type="body" sz="quarter" idx="62" hasCustomPrompt="1"/>
          </p:nvPr>
        </p:nvSpPr>
        <p:spPr>
          <a:xfrm>
            <a:off x="1715547" y="3794240"/>
            <a:ext cx="1288752" cy="196287"/>
          </a:xfrm>
          <a:prstGeom prst="rect">
            <a:avLst/>
          </a:prstGeom>
        </p:spPr>
        <p:txBody>
          <a:bodyPr/>
          <a:lstStyle>
            <a:lvl1pPr>
              <a:defRPr sz="750" b="0"/>
            </a:lvl1pPr>
            <a:lvl6pPr>
              <a:defRPr sz="750"/>
            </a:lvl6pPr>
          </a:lstStyle>
          <a:p>
            <a:pPr lvl="0"/>
            <a:r>
              <a:rPr lang="en-US" dirty="0"/>
              <a:t>Click to edit title</a:t>
            </a:r>
          </a:p>
        </p:txBody>
      </p:sp>
      <p:sp>
        <p:nvSpPr>
          <p:cNvPr id="47" name="Text Placeholder 7">
            <a:extLst>
              <a:ext uri="{FF2B5EF4-FFF2-40B4-BE49-F238E27FC236}">
                <a16:creationId xmlns:a16="http://schemas.microsoft.com/office/drawing/2014/main" id="{8A800A92-AD61-79E8-4385-D900D11440B7}"/>
              </a:ext>
            </a:extLst>
          </p:cNvPr>
          <p:cNvSpPr>
            <a:spLocks noGrp="1"/>
          </p:cNvSpPr>
          <p:nvPr>
            <p:ph type="body" sz="quarter" idx="63" hasCustomPrompt="1"/>
          </p:nvPr>
        </p:nvSpPr>
        <p:spPr>
          <a:xfrm>
            <a:off x="3183804" y="3794240"/>
            <a:ext cx="1288752" cy="196287"/>
          </a:xfrm>
          <a:prstGeom prst="rect">
            <a:avLst/>
          </a:prstGeom>
        </p:spPr>
        <p:txBody>
          <a:bodyPr/>
          <a:lstStyle>
            <a:lvl1pPr>
              <a:defRPr sz="750" b="0"/>
            </a:lvl1pPr>
            <a:lvl6pPr>
              <a:defRPr sz="750"/>
            </a:lvl6pPr>
          </a:lstStyle>
          <a:p>
            <a:pPr lvl="0"/>
            <a:r>
              <a:rPr lang="en-US" dirty="0"/>
              <a:t>Click to edit title</a:t>
            </a:r>
          </a:p>
        </p:txBody>
      </p:sp>
      <p:sp>
        <p:nvSpPr>
          <p:cNvPr id="48" name="Text Placeholder 7">
            <a:extLst>
              <a:ext uri="{FF2B5EF4-FFF2-40B4-BE49-F238E27FC236}">
                <a16:creationId xmlns:a16="http://schemas.microsoft.com/office/drawing/2014/main" id="{34AE2361-81AF-AFED-C0F6-D4F9700489F2}"/>
              </a:ext>
            </a:extLst>
          </p:cNvPr>
          <p:cNvSpPr>
            <a:spLocks noGrp="1"/>
          </p:cNvSpPr>
          <p:nvPr>
            <p:ph type="body" sz="quarter" idx="64" hasCustomPrompt="1"/>
          </p:nvPr>
        </p:nvSpPr>
        <p:spPr>
          <a:xfrm>
            <a:off x="4661266" y="3794240"/>
            <a:ext cx="1288752" cy="196287"/>
          </a:xfrm>
          <a:prstGeom prst="rect">
            <a:avLst/>
          </a:prstGeom>
        </p:spPr>
        <p:txBody>
          <a:bodyPr/>
          <a:lstStyle>
            <a:lvl1pPr>
              <a:defRPr sz="750" b="0"/>
            </a:lvl1pPr>
            <a:lvl6pPr>
              <a:defRPr sz="750"/>
            </a:lvl6pPr>
          </a:lstStyle>
          <a:p>
            <a:pPr lvl="0"/>
            <a:r>
              <a:rPr lang="en-US" dirty="0"/>
              <a:t>Click to edit title</a:t>
            </a:r>
          </a:p>
        </p:txBody>
      </p:sp>
      <p:sp>
        <p:nvSpPr>
          <p:cNvPr id="49" name="Text Placeholder 7">
            <a:extLst>
              <a:ext uri="{FF2B5EF4-FFF2-40B4-BE49-F238E27FC236}">
                <a16:creationId xmlns:a16="http://schemas.microsoft.com/office/drawing/2014/main" id="{57A6E601-C947-9A98-C919-082C016716AE}"/>
              </a:ext>
            </a:extLst>
          </p:cNvPr>
          <p:cNvSpPr>
            <a:spLocks noGrp="1"/>
          </p:cNvSpPr>
          <p:nvPr>
            <p:ph type="body" sz="quarter" idx="65" hasCustomPrompt="1"/>
          </p:nvPr>
        </p:nvSpPr>
        <p:spPr>
          <a:xfrm>
            <a:off x="6120317" y="3794240"/>
            <a:ext cx="1288752" cy="196287"/>
          </a:xfrm>
          <a:prstGeom prst="rect">
            <a:avLst/>
          </a:prstGeom>
        </p:spPr>
        <p:txBody>
          <a:bodyPr/>
          <a:lstStyle>
            <a:lvl1pPr>
              <a:defRPr sz="750" b="0"/>
            </a:lvl1pPr>
            <a:lvl6pPr>
              <a:defRPr sz="750"/>
            </a:lvl6pPr>
          </a:lstStyle>
          <a:p>
            <a:pPr lvl="0"/>
            <a:r>
              <a:rPr lang="en-US" dirty="0"/>
              <a:t>Click to edit title</a:t>
            </a:r>
          </a:p>
        </p:txBody>
      </p:sp>
      <p:sp>
        <p:nvSpPr>
          <p:cNvPr id="50" name="Text Placeholder 7">
            <a:extLst>
              <a:ext uri="{FF2B5EF4-FFF2-40B4-BE49-F238E27FC236}">
                <a16:creationId xmlns:a16="http://schemas.microsoft.com/office/drawing/2014/main" id="{326F45FF-9E76-F093-0499-6956BDECCB6D}"/>
              </a:ext>
            </a:extLst>
          </p:cNvPr>
          <p:cNvSpPr>
            <a:spLocks noGrp="1"/>
          </p:cNvSpPr>
          <p:nvPr>
            <p:ph type="body" sz="quarter" idx="66" hasCustomPrompt="1"/>
          </p:nvPr>
        </p:nvSpPr>
        <p:spPr>
          <a:xfrm>
            <a:off x="7597778" y="3794240"/>
            <a:ext cx="1288752" cy="196287"/>
          </a:xfrm>
          <a:prstGeom prst="rect">
            <a:avLst/>
          </a:prstGeom>
        </p:spPr>
        <p:txBody>
          <a:bodyPr/>
          <a:lstStyle>
            <a:lvl1pPr>
              <a:defRPr sz="750" b="0"/>
            </a:lvl1pPr>
            <a:lvl6pPr>
              <a:defRPr sz="750"/>
            </a:lvl6pPr>
          </a:lstStyle>
          <a:p>
            <a:pPr lvl="0"/>
            <a:r>
              <a:rPr lang="en-US" dirty="0"/>
              <a:t>Click to edit title</a:t>
            </a:r>
          </a:p>
        </p:txBody>
      </p:sp>
      <p:sp>
        <p:nvSpPr>
          <p:cNvPr id="4" name="Footer Placeholder 14">
            <a:extLst>
              <a:ext uri="{FF2B5EF4-FFF2-40B4-BE49-F238E27FC236}">
                <a16:creationId xmlns:a16="http://schemas.microsoft.com/office/drawing/2014/main" id="{2DBC4C88-545C-859B-494A-6A64D9CAF4F5}"/>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7" name="Slide Number Placeholder 5">
            <a:extLst>
              <a:ext uri="{FF2B5EF4-FFF2-40B4-BE49-F238E27FC236}">
                <a16:creationId xmlns:a16="http://schemas.microsoft.com/office/drawing/2014/main" id="{B3B777CA-3A17-0CE9-1087-7A24E0444573}"/>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9" name="Footer Placeholder 14">
            <a:extLst>
              <a:ext uri="{FF2B5EF4-FFF2-40B4-BE49-F238E27FC236}">
                <a16:creationId xmlns:a16="http://schemas.microsoft.com/office/drawing/2014/main" id="{E686531B-F9A2-B75A-E42E-F66222DA70C9}"/>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Tree>
    <p:extLst>
      <p:ext uri="{BB962C8B-B14F-4D97-AF65-F5344CB8AC3E}">
        <p14:creationId xmlns:p14="http://schemas.microsoft.com/office/powerpoint/2010/main" val="347134851"/>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4_Bio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00DEC-A221-E19E-B043-E156BC5CA916}"/>
              </a:ext>
            </a:extLst>
          </p:cNvPr>
          <p:cNvSpPr>
            <a:spLocks noGrp="1"/>
          </p:cNvSpPr>
          <p:nvPr>
            <p:ph type="title"/>
          </p:nvPr>
        </p:nvSpPr>
        <p:spPr/>
        <p:txBody>
          <a:bodyPr/>
          <a:lstStyle/>
          <a:p>
            <a:r>
              <a:rPr lang="en-US"/>
              <a:t>Click to edit Master title style</a:t>
            </a:r>
            <a:endParaRPr lang="en-US" dirty="0"/>
          </a:p>
        </p:txBody>
      </p:sp>
      <p:sp>
        <p:nvSpPr>
          <p:cNvPr id="5" name="Rectangle: Single Corner Rounded 2">
            <a:extLst>
              <a:ext uri="{FF2B5EF4-FFF2-40B4-BE49-F238E27FC236}">
                <a16:creationId xmlns:a16="http://schemas.microsoft.com/office/drawing/2014/main" id="{8F5C1307-0270-3602-CDBC-C05BC3C2BB82}"/>
              </a:ext>
            </a:extLst>
          </p:cNvPr>
          <p:cNvSpPr>
            <a:spLocks/>
          </p:cNvSpPr>
          <p:nvPr/>
        </p:nvSpPr>
        <p:spPr>
          <a:xfrm>
            <a:off x="274320" y="1329930"/>
            <a:ext cx="1035484" cy="1052512"/>
          </a:xfrm>
          <a:prstGeom prst="round1Rect">
            <a:avLst>
              <a:gd name="adj" fmla="val 30177"/>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6" name="Picture Placeholder 10">
            <a:extLst>
              <a:ext uri="{FF2B5EF4-FFF2-40B4-BE49-F238E27FC236}">
                <a16:creationId xmlns:a16="http://schemas.microsoft.com/office/drawing/2014/main" id="{222883D9-BDB7-D654-1276-908C736E78FA}"/>
              </a:ext>
            </a:extLst>
          </p:cNvPr>
          <p:cNvSpPr>
            <a:spLocks noGrp="1"/>
          </p:cNvSpPr>
          <p:nvPr>
            <p:ph type="pic" sz="quarter" idx="36"/>
          </p:nvPr>
        </p:nvSpPr>
        <p:spPr>
          <a:xfrm>
            <a:off x="369500" y="1431435"/>
            <a:ext cx="832683" cy="84191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8" name="Text Placeholder 7">
            <a:extLst>
              <a:ext uri="{FF2B5EF4-FFF2-40B4-BE49-F238E27FC236}">
                <a16:creationId xmlns:a16="http://schemas.microsoft.com/office/drawing/2014/main" id="{C6F07F8C-9B17-8CDC-07F0-547DAD75CB1C}"/>
              </a:ext>
            </a:extLst>
          </p:cNvPr>
          <p:cNvSpPr>
            <a:spLocks noGrp="1"/>
          </p:cNvSpPr>
          <p:nvPr>
            <p:ph type="body" sz="quarter" idx="37" hasCustomPrompt="1"/>
          </p:nvPr>
        </p:nvSpPr>
        <p:spPr>
          <a:xfrm>
            <a:off x="274320" y="3149606"/>
            <a:ext cx="1288752" cy="196287"/>
          </a:xfrm>
          <a:prstGeom prst="rect">
            <a:avLst/>
          </a:prstGeom>
        </p:spPr>
        <p:txBody>
          <a:bodyPr/>
          <a:lstStyle>
            <a:lvl1pPr>
              <a:defRPr sz="750" b="1"/>
            </a:lvl1pPr>
            <a:lvl6pPr>
              <a:defRPr sz="750"/>
            </a:lvl6pPr>
          </a:lstStyle>
          <a:p>
            <a:pPr lvl="0"/>
            <a:r>
              <a:rPr lang="en-US" dirty="0"/>
              <a:t>Click to edit name</a:t>
            </a:r>
          </a:p>
        </p:txBody>
      </p:sp>
      <p:sp>
        <p:nvSpPr>
          <p:cNvPr id="12" name="Text Placeholder 7">
            <a:extLst>
              <a:ext uri="{FF2B5EF4-FFF2-40B4-BE49-F238E27FC236}">
                <a16:creationId xmlns:a16="http://schemas.microsoft.com/office/drawing/2014/main" id="{9664CA00-B742-4C57-7C42-11EE87DB6CB0}"/>
              </a:ext>
            </a:extLst>
          </p:cNvPr>
          <p:cNvSpPr>
            <a:spLocks noGrp="1"/>
          </p:cNvSpPr>
          <p:nvPr>
            <p:ph type="body" sz="quarter" idx="40" hasCustomPrompt="1"/>
          </p:nvPr>
        </p:nvSpPr>
        <p:spPr>
          <a:xfrm>
            <a:off x="1715548" y="1646625"/>
            <a:ext cx="2757009" cy="171771"/>
          </a:xfrm>
          <a:prstGeom prst="rect">
            <a:avLst/>
          </a:prstGeom>
        </p:spPr>
        <p:txBody>
          <a:bodyPr/>
          <a:lstStyle>
            <a:lvl1pPr>
              <a:defRPr sz="975" b="1"/>
            </a:lvl1pPr>
            <a:lvl3pPr>
              <a:defRPr sz="975" b="1"/>
            </a:lvl3pPr>
          </a:lstStyle>
          <a:p>
            <a:pPr lvl="0"/>
            <a:r>
              <a:rPr lang="en-US" dirty="0"/>
              <a:t>Click to Edit Name</a:t>
            </a:r>
          </a:p>
        </p:txBody>
      </p:sp>
      <p:sp>
        <p:nvSpPr>
          <p:cNvPr id="13" name="Text Placeholder 7">
            <a:extLst>
              <a:ext uri="{FF2B5EF4-FFF2-40B4-BE49-F238E27FC236}">
                <a16:creationId xmlns:a16="http://schemas.microsoft.com/office/drawing/2014/main" id="{DB061928-9C4D-59B8-17D6-59971F611241}"/>
              </a:ext>
            </a:extLst>
          </p:cNvPr>
          <p:cNvSpPr>
            <a:spLocks noGrp="1"/>
          </p:cNvSpPr>
          <p:nvPr>
            <p:ph type="body" sz="quarter" idx="41" hasCustomPrompt="1"/>
          </p:nvPr>
        </p:nvSpPr>
        <p:spPr>
          <a:xfrm>
            <a:off x="1715548" y="1839937"/>
            <a:ext cx="2757009" cy="151457"/>
          </a:xfrm>
          <a:prstGeom prst="rect">
            <a:avLst/>
          </a:prstGeom>
        </p:spPr>
        <p:txBody>
          <a:bodyPr/>
          <a:lstStyle>
            <a:lvl1pPr>
              <a:defRPr sz="750" b="0"/>
            </a:lvl1pPr>
            <a:lvl6pPr>
              <a:defRPr sz="750"/>
            </a:lvl6pPr>
          </a:lstStyle>
          <a:p>
            <a:pPr lvl="0"/>
            <a:r>
              <a:rPr lang="en-US" dirty="0"/>
              <a:t>Click to Edit Title</a:t>
            </a:r>
          </a:p>
        </p:txBody>
      </p:sp>
      <p:sp>
        <p:nvSpPr>
          <p:cNvPr id="14" name="Text Placeholder 7">
            <a:extLst>
              <a:ext uri="{FF2B5EF4-FFF2-40B4-BE49-F238E27FC236}">
                <a16:creationId xmlns:a16="http://schemas.microsoft.com/office/drawing/2014/main" id="{E53C7BF3-F427-F04E-00DE-7DD87F9EC59C}"/>
              </a:ext>
            </a:extLst>
          </p:cNvPr>
          <p:cNvSpPr>
            <a:spLocks noGrp="1"/>
          </p:cNvSpPr>
          <p:nvPr>
            <p:ph type="body" sz="quarter" idx="42"/>
          </p:nvPr>
        </p:nvSpPr>
        <p:spPr>
          <a:xfrm>
            <a:off x="1715547" y="2134510"/>
            <a:ext cx="2748107" cy="250569"/>
          </a:xfrm>
          <a:prstGeom prst="rect">
            <a:avLst/>
          </a:prstGeom>
        </p:spPr>
        <p:txBody>
          <a:bodyPr anchor="b"/>
          <a:lstStyle>
            <a:lvl1pPr>
              <a:defRPr sz="750" b="0" i="1"/>
            </a:lvl1pPr>
            <a:lvl6pPr>
              <a:defRPr sz="750"/>
            </a:lvl6pPr>
          </a:lstStyle>
          <a:p>
            <a:pPr lvl="0"/>
            <a:r>
              <a:rPr lang="en-US"/>
              <a:t>Click to edit Master text styles</a:t>
            </a:r>
          </a:p>
        </p:txBody>
      </p:sp>
      <p:sp>
        <p:nvSpPr>
          <p:cNvPr id="18" name="Picture Placeholder 10">
            <a:extLst>
              <a:ext uri="{FF2B5EF4-FFF2-40B4-BE49-F238E27FC236}">
                <a16:creationId xmlns:a16="http://schemas.microsoft.com/office/drawing/2014/main" id="{0A01B5E1-6CD2-C95C-7E04-BE964F29F50E}"/>
              </a:ext>
            </a:extLst>
          </p:cNvPr>
          <p:cNvSpPr>
            <a:spLocks noGrp="1"/>
          </p:cNvSpPr>
          <p:nvPr>
            <p:ph type="pic" sz="quarter" idx="43"/>
          </p:nvPr>
        </p:nvSpPr>
        <p:spPr>
          <a:xfrm>
            <a:off x="274321" y="2559016"/>
            <a:ext cx="495641" cy="50113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29" name="Picture Placeholder 10">
            <a:extLst>
              <a:ext uri="{FF2B5EF4-FFF2-40B4-BE49-F238E27FC236}">
                <a16:creationId xmlns:a16="http://schemas.microsoft.com/office/drawing/2014/main" id="{04534EAB-E675-2687-F277-1346114270AF}"/>
              </a:ext>
            </a:extLst>
          </p:cNvPr>
          <p:cNvSpPr>
            <a:spLocks noGrp="1"/>
          </p:cNvSpPr>
          <p:nvPr>
            <p:ph type="pic" sz="quarter" idx="45"/>
          </p:nvPr>
        </p:nvSpPr>
        <p:spPr>
          <a:xfrm>
            <a:off x="1725024" y="2559016"/>
            <a:ext cx="495641" cy="50113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31" name="Picture Placeholder 10">
            <a:extLst>
              <a:ext uri="{FF2B5EF4-FFF2-40B4-BE49-F238E27FC236}">
                <a16:creationId xmlns:a16="http://schemas.microsoft.com/office/drawing/2014/main" id="{B0294738-5C9F-A2F2-C74A-7EDC8D8992BE}"/>
              </a:ext>
            </a:extLst>
          </p:cNvPr>
          <p:cNvSpPr>
            <a:spLocks noGrp="1"/>
          </p:cNvSpPr>
          <p:nvPr>
            <p:ph type="pic" sz="quarter" idx="47"/>
          </p:nvPr>
        </p:nvSpPr>
        <p:spPr>
          <a:xfrm>
            <a:off x="3193551" y="2559016"/>
            <a:ext cx="495641" cy="50113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33" name="Picture Placeholder 10">
            <a:extLst>
              <a:ext uri="{FF2B5EF4-FFF2-40B4-BE49-F238E27FC236}">
                <a16:creationId xmlns:a16="http://schemas.microsoft.com/office/drawing/2014/main" id="{6FDC5DB1-2519-9D5A-563C-318245301B47}"/>
              </a:ext>
            </a:extLst>
          </p:cNvPr>
          <p:cNvSpPr>
            <a:spLocks noGrp="1"/>
          </p:cNvSpPr>
          <p:nvPr>
            <p:ph type="pic" sz="quarter" idx="49"/>
          </p:nvPr>
        </p:nvSpPr>
        <p:spPr>
          <a:xfrm>
            <a:off x="4662078" y="2559016"/>
            <a:ext cx="495641" cy="50113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34" name="Picture Placeholder 10">
            <a:extLst>
              <a:ext uri="{FF2B5EF4-FFF2-40B4-BE49-F238E27FC236}">
                <a16:creationId xmlns:a16="http://schemas.microsoft.com/office/drawing/2014/main" id="{870A3760-7D35-543C-84D4-C136409C4167}"/>
              </a:ext>
            </a:extLst>
          </p:cNvPr>
          <p:cNvSpPr>
            <a:spLocks noGrp="1"/>
          </p:cNvSpPr>
          <p:nvPr>
            <p:ph type="pic" sz="quarter" idx="50"/>
          </p:nvPr>
        </p:nvSpPr>
        <p:spPr>
          <a:xfrm>
            <a:off x="6130605" y="2559016"/>
            <a:ext cx="495641" cy="50113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39" name="Picture Placeholder 10">
            <a:extLst>
              <a:ext uri="{FF2B5EF4-FFF2-40B4-BE49-F238E27FC236}">
                <a16:creationId xmlns:a16="http://schemas.microsoft.com/office/drawing/2014/main" id="{7F5383A7-1568-D406-2C44-D8440EBCD6E9}"/>
              </a:ext>
            </a:extLst>
          </p:cNvPr>
          <p:cNvSpPr>
            <a:spLocks noGrp="1"/>
          </p:cNvSpPr>
          <p:nvPr>
            <p:ph type="pic" sz="quarter" idx="55"/>
          </p:nvPr>
        </p:nvSpPr>
        <p:spPr>
          <a:xfrm>
            <a:off x="7599130" y="2559016"/>
            <a:ext cx="495641" cy="50113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40" name="Text Placeholder 7">
            <a:extLst>
              <a:ext uri="{FF2B5EF4-FFF2-40B4-BE49-F238E27FC236}">
                <a16:creationId xmlns:a16="http://schemas.microsoft.com/office/drawing/2014/main" id="{55EC24E4-23CF-D00A-9707-993AEC73A3EA}"/>
              </a:ext>
            </a:extLst>
          </p:cNvPr>
          <p:cNvSpPr>
            <a:spLocks noGrp="1"/>
          </p:cNvSpPr>
          <p:nvPr>
            <p:ph type="body" sz="quarter" idx="56" hasCustomPrompt="1"/>
          </p:nvPr>
        </p:nvSpPr>
        <p:spPr>
          <a:xfrm>
            <a:off x="1715547" y="3149606"/>
            <a:ext cx="1288752" cy="196287"/>
          </a:xfrm>
          <a:prstGeom prst="rect">
            <a:avLst/>
          </a:prstGeom>
        </p:spPr>
        <p:txBody>
          <a:bodyPr/>
          <a:lstStyle>
            <a:lvl1pPr>
              <a:defRPr sz="750" b="1"/>
            </a:lvl1pPr>
            <a:lvl6pPr>
              <a:defRPr sz="750"/>
            </a:lvl6pPr>
          </a:lstStyle>
          <a:p>
            <a:pPr lvl="0"/>
            <a:r>
              <a:rPr lang="en-US" dirty="0"/>
              <a:t>Click to edit name</a:t>
            </a:r>
          </a:p>
        </p:txBody>
      </p:sp>
      <p:sp>
        <p:nvSpPr>
          <p:cNvPr id="41" name="Text Placeholder 7">
            <a:extLst>
              <a:ext uri="{FF2B5EF4-FFF2-40B4-BE49-F238E27FC236}">
                <a16:creationId xmlns:a16="http://schemas.microsoft.com/office/drawing/2014/main" id="{47C35802-6B00-8A11-A6DE-DB85BE0928F6}"/>
              </a:ext>
            </a:extLst>
          </p:cNvPr>
          <p:cNvSpPr>
            <a:spLocks noGrp="1"/>
          </p:cNvSpPr>
          <p:nvPr>
            <p:ph type="body" sz="quarter" idx="57" hasCustomPrompt="1"/>
          </p:nvPr>
        </p:nvSpPr>
        <p:spPr>
          <a:xfrm>
            <a:off x="3183804" y="3149606"/>
            <a:ext cx="1288752" cy="196287"/>
          </a:xfrm>
          <a:prstGeom prst="rect">
            <a:avLst/>
          </a:prstGeom>
        </p:spPr>
        <p:txBody>
          <a:bodyPr/>
          <a:lstStyle>
            <a:lvl1pPr>
              <a:defRPr sz="750" b="1"/>
            </a:lvl1pPr>
            <a:lvl6pPr>
              <a:defRPr sz="750"/>
            </a:lvl6pPr>
          </a:lstStyle>
          <a:p>
            <a:pPr lvl="0"/>
            <a:r>
              <a:rPr lang="en-US" dirty="0"/>
              <a:t>Click to edit name</a:t>
            </a:r>
          </a:p>
        </p:txBody>
      </p:sp>
      <p:sp>
        <p:nvSpPr>
          <p:cNvPr id="42" name="Text Placeholder 7">
            <a:extLst>
              <a:ext uri="{FF2B5EF4-FFF2-40B4-BE49-F238E27FC236}">
                <a16:creationId xmlns:a16="http://schemas.microsoft.com/office/drawing/2014/main" id="{73A10D30-3E48-E266-018A-ECB8F33F9F77}"/>
              </a:ext>
            </a:extLst>
          </p:cNvPr>
          <p:cNvSpPr>
            <a:spLocks noGrp="1"/>
          </p:cNvSpPr>
          <p:nvPr>
            <p:ph type="body" sz="quarter" idx="58" hasCustomPrompt="1"/>
          </p:nvPr>
        </p:nvSpPr>
        <p:spPr>
          <a:xfrm>
            <a:off x="4661266" y="3149606"/>
            <a:ext cx="1288752" cy="196287"/>
          </a:xfrm>
          <a:prstGeom prst="rect">
            <a:avLst/>
          </a:prstGeom>
        </p:spPr>
        <p:txBody>
          <a:bodyPr/>
          <a:lstStyle>
            <a:lvl1pPr>
              <a:defRPr sz="750" b="1"/>
            </a:lvl1pPr>
            <a:lvl6pPr>
              <a:defRPr sz="750"/>
            </a:lvl6pPr>
          </a:lstStyle>
          <a:p>
            <a:pPr lvl="0"/>
            <a:r>
              <a:rPr lang="en-US" dirty="0"/>
              <a:t>Click to edit name</a:t>
            </a:r>
          </a:p>
        </p:txBody>
      </p:sp>
      <p:sp>
        <p:nvSpPr>
          <p:cNvPr id="43" name="Text Placeholder 7">
            <a:extLst>
              <a:ext uri="{FF2B5EF4-FFF2-40B4-BE49-F238E27FC236}">
                <a16:creationId xmlns:a16="http://schemas.microsoft.com/office/drawing/2014/main" id="{97321139-B569-57EC-E15C-499FDA8F1987}"/>
              </a:ext>
            </a:extLst>
          </p:cNvPr>
          <p:cNvSpPr>
            <a:spLocks noGrp="1"/>
          </p:cNvSpPr>
          <p:nvPr>
            <p:ph type="body" sz="quarter" idx="59" hasCustomPrompt="1"/>
          </p:nvPr>
        </p:nvSpPr>
        <p:spPr>
          <a:xfrm>
            <a:off x="6120317" y="3149606"/>
            <a:ext cx="1288752" cy="196287"/>
          </a:xfrm>
          <a:prstGeom prst="rect">
            <a:avLst/>
          </a:prstGeom>
        </p:spPr>
        <p:txBody>
          <a:bodyPr/>
          <a:lstStyle>
            <a:lvl1pPr>
              <a:defRPr sz="750" b="1"/>
            </a:lvl1pPr>
            <a:lvl6pPr>
              <a:defRPr sz="750"/>
            </a:lvl6pPr>
          </a:lstStyle>
          <a:p>
            <a:pPr lvl="0"/>
            <a:r>
              <a:rPr lang="en-US" dirty="0"/>
              <a:t>Click to edit name</a:t>
            </a:r>
          </a:p>
        </p:txBody>
      </p:sp>
      <p:sp>
        <p:nvSpPr>
          <p:cNvPr id="44" name="Text Placeholder 7">
            <a:extLst>
              <a:ext uri="{FF2B5EF4-FFF2-40B4-BE49-F238E27FC236}">
                <a16:creationId xmlns:a16="http://schemas.microsoft.com/office/drawing/2014/main" id="{B37F72B2-6E90-BEC6-1AC1-1A3BC168DDAC}"/>
              </a:ext>
            </a:extLst>
          </p:cNvPr>
          <p:cNvSpPr>
            <a:spLocks noGrp="1"/>
          </p:cNvSpPr>
          <p:nvPr>
            <p:ph type="body" sz="quarter" idx="60" hasCustomPrompt="1"/>
          </p:nvPr>
        </p:nvSpPr>
        <p:spPr>
          <a:xfrm>
            <a:off x="7597778" y="3149606"/>
            <a:ext cx="1288752" cy="196287"/>
          </a:xfrm>
          <a:prstGeom prst="rect">
            <a:avLst/>
          </a:prstGeom>
        </p:spPr>
        <p:txBody>
          <a:bodyPr/>
          <a:lstStyle>
            <a:lvl1pPr>
              <a:defRPr sz="750" b="1"/>
            </a:lvl1pPr>
            <a:lvl6pPr>
              <a:defRPr sz="750"/>
            </a:lvl6pPr>
          </a:lstStyle>
          <a:p>
            <a:pPr lvl="0"/>
            <a:r>
              <a:rPr lang="en-US" dirty="0"/>
              <a:t>Click to edit name</a:t>
            </a:r>
          </a:p>
        </p:txBody>
      </p:sp>
      <p:sp>
        <p:nvSpPr>
          <p:cNvPr id="45" name="Text Placeholder 7">
            <a:extLst>
              <a:ext uri="{FF2B5EF4-FFF2-40B4-BE49-F238E27FC236}">
                <a16:creationId xmlns:a16="http://schemas.microsoft.com/office/drawing/2014/main" id="{25D3D5A7-89AA-FD63-046C-58E732B3D5DB}"/>
              </a:ext>
            </a:extLst>
          </p:cNvPr>
          <p:cNvSpPr>
            <a:spLocks noGrp="1"/>
          </p:cNvSpPr>
          <p:nvPr>
            <p:ph type="body" sz="quarter" idx="61" hasCustomPrompt="1"/>
          </p:nvPr>
        </p:nvSpPr>
        <p:spPr>
          <a:xfrm>
            <a:off x="274320" y="3365932"/>
            <a:ext cx="1288752" cy="196287"/>
          </a:xfrm>
          <a:prstGeom prst="rect">
            <a:avLst/>
          </a:prstGeom>
        </p:spPr>
        <p:txBody>
          <a:bodyPr/>
          <a:lstStyle>
            <a:lvl1pPr>
              <a:defRPr sz="750" b="0"/>
            </a:lvl1pPr>
            <a:lvl6pPr>
              <a:defRPr sz="750"/>
            </a:lvl6pPr>
          </a:lstStyle>
          <a:p>
            <a:pPr lvl="0"/>
            <a:r>
              <a:rPr lang="en-US" dirty="0"/>
              <a:t>Click to edit title</a:t>
            </a:r>
          </a:p>
        </p:txBody>
      </p:sp>
      <p:sp>
        <p:nvSpPr>
          <p:cNvPr id="46" name="Text Placeholder 7">
            <a:extLst>
              <a:ext uri="{FF2B5EF4-FFF2-40B4-BE49-F238E27FC236}">
                <a16:creationId xmlns:a16="http://schemas.microsoft.com/office/drawing/2014/main" id="{0BB2B02C-9954-B84B-DA15-C9233860C67C}"/>
              </a:ext>
            </a:extLst>
          </p:cNvPr>
          <p:cNvSpPr>
            <a:spLocks noGrp="1"/>
          </p:cNvSpPr>
          <p:nvPr>
            <p:ph type="body" sz="quarter" idx="62" hasCustomPrompt="1"/>
          </p:nvPr>
        </p:nvSpPr>
        <p:spPr>
          <a:xfrm>
            <a:off x="1715547" y="3365932"/>
            <a:ext cx="1288752" cy="196287"/>
          </a:xfrm>
          <a:prstGeom prst="rect">
            <a:avLst/>
          </a:prstGeom>
        </p:spPr>
        <p:txBody>
          <a:bodyPr/>
          <a:lstStyle>
            <a:lvl1pPr>
              <a:defRPr sz="750" b="0"/>
            </a:lvl1pPr>
            <a:lvl6pPr>
              <a:defRPr sz="750"/>
            </a:lvl6pPr>
          </a:lstStyle>
          <a:p>
            <a:pPr lvl="0"/>
            <a:r>
              <a:rPr lang="en-US" dirty="0"/>
              <a:t>Click to edit title</a:t>
            </a:r>
          </a:p>
        </p:txBody>
      </p:sp>
      <p:sp>
        <p:nvSpPr>
          <p:cNvPr id="47" name="Text Placeholder 7">
            <a:extLst>
              <a:ext uri="{FF2B5EF4-FFF2-40B4-BE49-F238E27FC236}">
                <a16:creationId xmlns:a16="http://schemas.microsoft.com/office/drawing/2014/main" id="{8A800A92-AD61-79E8-4385-D900D11440B7}"/>
              </a:ext>
            </a:extLst>
          </p:cNvPr>
          <p:cNvSpPr>
            <a:spLocks noGrp="1"/>
          </p:cNvSpPr>
          <p:nvPr>
            <p:ph type="body" sz="quarter" idx="63" hasCustomPrompt="1"/>
          </p:nvPr>
        </p:nvSpPr>
        <p:spPr>
          <a:xfrm>
            <a:off x="3183804" y="3365932"/>
            <a:ext cx="1288752" cy="196287"/>
          </a:xfrm>
          <a:prstGeom prst="rect">
            <a:avLst/>
          </a:prstGeom>
        </p:spPr>
        <p:txBody>
          <a:bodyPr/>
          <a:lstStyle>
            <a:lvl1pPr>
              <a:defRPr sz="750" b="0"/>
            </a:lvl1pPr>
            <a:lvl6pPr>
              <a:defRPr sz="750"/>
            </a:lvl6pPr>
          </a:lstStyle>
          <a:p>
            <a:pPr lvl="0"/>
            <a:r>
              <a:rPr lang="en-US" dirty="0"/>
              <a:t>Click to edit title</a:t>
            </a:r>
          </a:p>
        </p:txBody>
      </p:sp>
      <p:sp>
        <p:nvSpPr>
          <p:cNvPr id="48" name="Text Placeholder 7">
            <a:extLst>
              <a:ext uri="{FF2B5EF4-FFF2-40B4-BE49-F238E27FC236}">
                <a16:creationId xmlns:a16="http://schemas.microsoft.com/office/drawing/2014/main" id="{34AE2361-81AF-AFED-C0F6-D4F9700489F2}"/>
              </a:ext>
            </a:extLst>
          </p:cNvPr>
          <p:cNvSpPr>
            <a:spLocks noGrp="1"/>
          </p:cNvSpPr>
          <p:nvPr>
            <p:ph type="body" sz="quarter" idx="64" hasCustomPrompt="1"/>
          </p:nvPr>
        </p:nvSpPr>
        <p:spPr>
          <a:xfrm>
            <a:off x="4661266" y="3365932"/>
            <a:ext cx="1288752" cy="196287"/>
          </a:xfrm>
          <a:prstGeom prst="rect">
            <a:avLst/>
          </a:prstGeom>
        </p:spPr>
        <p:txBody>
          <a:bodyPr/>
          <a:lstStyle>
            <a:lvl1pPr>
              <a:defRPr sz="750" b="0"/>
            </a:lvl1pPr>
            <a:lvl6pPr>
              <a:defRPr sz="750"/>
            </a:lvl6pPr>
          </a:lstStyle>
          <a:p>
            <a:pPr lvl="0"/>
            <a:r>
              <a:rPr lang="en-US" dirty="0"/>
              <a:t>Click to edit title</a:t>
            </a:r>
          </a:p>
        </p:txBody>
      </p:sp>
      <p:sp>
        <p:nvSpPr>
          <p:cNvPr id="49" name="Text Placeholder 7">
            <a:extLst>
              <a:ext uri="{FF2B5EF4-FFF2-40B4-BE49-F238E27FC236}">
                <a16:creationId xmlns:a16="http://schemas.microsoft.com/office/drawing/2014/main" id="{57A6E601-C947-9A98-C919-082C016716AE}"/>
              </a:ext>
            </a:extLst>
          </p:cNvPr>
          <p:cNvSpPr>
            <a:spLocks noGrp="1"/>
          </p:cNvSpPr>
          <p:nvPr>
            <p:ph type="body" sz="quarter" idx="65" hasCustomPrompt="1"/>
          </p:nvPr>
        </p:nvSpPr>
        <p:spPr>
          <a:xfrm>
            <a:off x="6120317" y="3365932"/>
            <a:ext cx="1288752" cy="196287"/>
          </a:xfrm>
          <a:prstGeom prst="rect">
            <a:avLst/>
          </a:prstGeom>
        </p:spPr>
        <p:txBody>
          <a:bodyPr/>
          <a:lstStyle>
            <a:lvl1pPr>
              <a:defRPr sz="750" b="0"/>
            </a:lvl1pPr>
            <a:lvl6pPr>
              <a:defRPr sz="750"/>
            </a:lvl6pPr>
          </a:lstStyle>
          <a:p>
            <a:pPr lvl="0"/>
            <a:r>
              <a:rPr lang="en-US" dirty="0"/>
              <a:t>Click to edit title</a:t>
            </a:r>
          </a:p>
        </p:txBody>
      </p:sp>
      <p:sp>
        <p:nvSpPr>
          <p:cNvPr id="50" name="Text Placeholder 7">
            <a:extLst>
              <a:ext uri="{FF2B5EF4-FFF2-40B4-BE49-F238E27FC236}">
                <a16:creationId xmlns:a16="http://schemas.microsoft.com/office/drawing/2014/main" id="{326F45FF-9E76-F093-0499-6956BDECCB6D}"/>
              </a:ext>
            </a:extLst>
          </p:cNvPr>
          <p:cNvSpPr>
            <a:spLocks noGrp="1"/>
          </p:cNvSpPr>
          <p:nvPr>
            <p:ph type="body" sz="quarter" idx="66" hasCustomPrompt="1"/>
          </p:nvPr>
        </p:nvSpPr>
        <p:spPr>
          <a:xfrm>
            <a:off x="7597778" y="3365932"/>
            <a:ext cx="1288752" cy="196287"/>
          </a:xfrm>
          <a:prstGeom prst="rect">
            <a:avLst/>
          </a:prstGeom>
        </p:spPr>
        <p:txBody>
          <a:bodyPr/>
          <a:lstStyle>
            <a:lvl1pPr>
              <a:defRPr sz="750" b="0"/>
            </a:lvl1pPr>
            <a:lvl6pPr>
              <a:defRPr sz="750"/>
            </a:lvl6pPr>
          </a:lstStyle>
          <a:p>
            <a:pPr lvl="0"/>
            <a:r>
              <a:rPr lang="en-US" dirty="0"/>
              <a:t>Click to edit title</a:t>
            </a:r>
          </a:p>
        </p:txBody>
      </p:sp>
      <p:sp>
        <p:nvSpPr>
          <p:cNvPr id="7" name="Text Placeholder 7">
            <a:extLst>
              <a:ext uri="{FF2B5EF4-FFF2-40B4-BE49-F238E27FC236}">
                <a16:creationId xmlns:a16="http://schemas.microsoft.com/office/drawing/2014/main" id="{348F54EC-4613-C339-0076-29119A6FD954}"/>
              </a:ext>
            </a:extLst>
          </p:cNvPr>
          <p:cNvSpPr>
            <a:spLocks noGrp="1"/>
          </p:cNvSpPr>
          <p:nvPr>
            <p:ph type="body" sz="quarter" idx="67" hasCustomPrompt="1"/>
          </p:nvPr>
        </p:nvSpPr>
        <p:spPr>
          <a:xfrm>
            <a:off x="274320" y="4217429"/>
            <a:ext cx="1288752" cy="196287"/>
          </a:xfrm>
          <a:prstGeom prst="rect">
            <a:avLst/>
          </a:prstGeom>
        </p:spPr>
        <p:txBody>
          <a:bodyPr/>
          <a:lstStyle>
            <a:lvl1pPr>
              <a:defRPr sz="750" b="1"/>
            </a:lvl1pPr>
            <a:lvl6pPr>
              <a:defRPr sz="750"/>
            </a:lvl6pPr>
          </a:lstStyle>
          <a:p>
            <a:pPr lvl="0"/>
            <a:r>
              <a:rPr lang="en-US" dirty="0"/>
              <a:t>Click to edit name</a:t>
            </a:r>
          </a:p>
        </p:txBody>
      </p:sp>
      <p:sp>
        <p:nvSpPr>
          <p:cNvPr id="9" name="Picture Placeholder 10">
            <a:extLst>
              <a:ext uri="{FF2B5EF4-FFF2-40B4-BE49-F238E27FC236}">
                <a16:creationId xmlns:a16="http://schemas.microsoft.com/office/drawing/2014/main" id="{C6F5A111-C31D-77FB-7C14-5584344BD8DF}"/>
              </a:ext>
            </a:extLst>
          </p:cNvPr>
          <p:cNvSpPr>
            <a:spLocks noGrp="1"/>
          </p:cNvSpPr>
          <p:nvPr>
            <p:ph type="pic" sz="quarter" idx="68"/>
          </p:nvPr>
        </p:nvSpPr>
        <p:spPr>
          <a:xfrm>
            <a:off x="274321" y="3626839"/>
            <a:ext cx="495641" cy="50113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0" name="Picture Placeholder 10">
            <a:extLst>
              <a:ext uri="{FF2B5EF4-FFF2-40B4-BE49-F238E27FC236}">
                <a16:creationId xmlns:a16="http://schemas.microsoft.com/office/drawing/2014/main" id="{00E45CDB-DF70-B53C-B1F7-12AE4984D00D}"/>
              </a:ext>
            </a:extLst>
          </p:cNvPr>
          <p:cNvSpPr>
            <a:spLocks noGrp="1"/>
          </p:cNvSpPr>
          <p:nvPr>
            <p:ph type="pic" sz="quarter" idx="69"/>
          </p:nvPr>
        </p:nvSpPr>
        <p:spPr>
          <a:xfrm>
            <a:off x="1725024" y="3626839"/>
            <a:ext cx="495641" cy="50113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1" name="Picture Placeholder 10">
            <a:extLst>
              <a:ext uri="{FF2B5EF4-FFF2-40B4-BE49-F238E27FC236}">
                <a16:creationId xmlns:a16="http://schemas.microsoft.com/office/drawing/2014/main" id="{A86001F0-C03B-0DEE-1768-DD7FCA07D937}"/>
              </a:ext>
            </a:extLst>
          </p:cNvPr>
          <p:cNvSpPr>
            <a:spLocks noGrp="1"/>
          </p:cNvSpPr>
          <p:nvPr>
            <p:ph type="pic" sz="quarter" idx="70"/>
          </p:nvPr>
        </p:nvSpPr>
        <p:spPr>
          <a:xfrm>
            <a:off x="3193551" y="3626839"/>
            <a:ext cx="495641" cy="50113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5" name="Picture Placeholder 10">
            <a:extLst>
              <a:ext uri="{FF2B5EF4-FFF2-40B4-BE49-F238E27FC236}">
                <a16:creationId xmlns:a16="http://schemas.microsoft.com/office/drawing/2014/main" id="{3AC6F947-A5FD-C1FD-B5EC-CA39F247424B}"/>
              </a:ext>
            </a:extLst>
          </p:cNvPr>
          <p:cNvSpPr>
            <a:spLocks noGrp="1"/>
          </p:cNvSpPr>
          <p:nvPr>
            <p:ph type="pic" sz="quarter" idx="71"/>
          </p:nvPr>
        </p:nvSpPr>
        <p:spPr>
          <a:xfrm>
            <a:off x="4662078" y="3626839"/>
            <a:ext cx="495641" cy="50113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6" name="Picture Placeholder 10">
            <a:extLst>
              <a:ext uri="{FF2B5EF4-FFF2-40B4-BE49-F238E27FC236}">
                <a16:creationId xmlns:a16="http://schemas.microsoft.com/office/drawing/2014/main" id="{A89E3694-9693-EA5C-293F-4A14DE25D4A0}"/>
              </a:ext>
            </a:extLst>
          </p:cNvPr>
          <p:cNvSpPr>
            <a:spLocks noGrp="1"/>
          </p:cNvSpPr>
          <p:nvPr>
            <p:ph type="pic" sz="quarter" idx="72"/>
          </p:nvPr>
        </p:nvSpPr>
        <p:spPr>
          <a:xfrm>
            <a:off x="6130605" y="3626839"/>
            <a:ext cx="495641" cy="50113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7" name="Picture Placeholder 10">
            <a:extLst>
              <a:ext uri="{FF2B5EF4-FFF2-40B4-BE49-F238E27FC236}">
                <a16:creationId xmlns:a16="http://schemas.microsoft.com/office/drawing/2014/main" id="{A579541E-4AAD-D868-F8ED-82FD38091C5C}"/>
              </a:ext>
            </a:extLst>
          </p:cNvPr>
          <p:cNvSpPr>
            <a:spLocks noGrp="1"/>
          </p:cNvSpPr>
          <p:nvPr>
            <p:ph type="pic" sz="quarter" idx="73"/>
          </p:nvPr>
        </p:nvSpPr>
        <p:spPr>
          <a:xfrm>
            <a:off x="7599130" y="3626839"/>
            <a:ext cx="495641" cy="50113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9" name="Text Placeholder 7">
            <a:extLst>
              <a:ext uri="{FF2B5EF4-FFF2-40B4-BE49-F238E27FC236}">
                <a16:creationId xmlns:a16="http://schemas.microsoft.com/office/drawing/2014/main" id="{9796C900-64A2-C415-E7F1-D86EBA0A2C6B}"/>
              </a:ext>
            </a:extLst>
          </p:cNvPr>
          <p:cNvSpPr>
            <a:spLocks noGrp="1"/>
          </p:cNvSpPr>
          <p:nvPr>
            <p:ph type="body" sz="quarter" idx="74" hasCustomPrompt="1"/>
          </p:nvPr>
        </p:nvSpPr>
        <p:spPr>
          <a:xfrm>
            <a:off x="1715547" y="4217429"/>
            <a:ext cx="1288752" cy="196287"/>
          </a:xfrm>
          <a:prstGeom prst="rect">
            <a:avLst/>
          </a:prstGeom>
        </p:spPr>
        <p:txBody>
          <a:bodyPr/>
          <a:lstStyle>
            <a:lvl1pPr>
              <a:defRPr sz="750" b="1"/>
            </a:lvl1pPr>
            <a:lvl6pPr>
              <a:defRPr sz="750"/>
            </a:lvl6pPr>
          </a:lstStyle>
          <a:p>
            <a:pPr lvl="0"/>
            <a:r>
              <a:rPr lang="en-US" dirty="0"/>
              <a:t>Click to edit name</a:t>
            </a:r>
          </a:p>
        </p:txBody>
      </p:sp>
      <p:sp>
        <p:nvSpPr>
          <p:cNvPr id="20" name="Text Placeholder 7">
            <a:extLst>
              <a:ext uri="{FF2B5EF4-FFF2-40B4-BE49-F238E27FC236}">
                <a16:creationId xmlns:a16="http://schemas.microsoft.com/office/drawing/2014/main" id="{AA64CFAA-84F8-444C-4B57-E338D5E84817}"/>
              </a:ext>
            </a:extLst>
          </p:cNvPr>
          <p:cNvSpPr>
            <a:spLocks noGrp="1"/>
          </p:cNvSpPr>
          <p:nvPr>
            <p:ph type="body" sz="quarter" idx="75" hasCustomPrompt="1"/>
          </p:nvPr>
        </p:nvSpPr>
        <p:spPr>
          <a:xfrm>
            <a:off x="3183804" y="4217429"/>
            <a:ext cx="1288752" cy="196287"/>
          </a:xfrm>
          <a:prstGeom prst="rect">
            <a:avLst/>
          </a:prstGeom>
        </p:spPr>
        <p:txBody>
          <a:bodyPr/>
          <a:lstStyle>
            <a:lvl1pPr>
              <a:defRPr sz="750" b="1"/>
            </a:lvl1pPr>
            <a:lvl6pPr>
              <a:defRPr sz="750"/>
            </a:lvl6pPr>
          </a:lstStyle>
          <a:p>
            <a:pPr lvl="0"/>
            <a:r>
              <a:rPr lang="en-US" dirty="0"/>
              <a:t>Click to edit name</a:t>
            </a:r>
          </a:p>
        </p:txBody>
      </p:sp>
      <p:sp>
        <p:nvSpPr>
          <p:cNvPr id="21" name="Text Placeholder 7">
            <a:extLst>
              <a:ext uri="{FF2B5EF4-FFF2-40B4-BE49-F238E27FC236}">
                <a16:creationId xmlns:a16="http://schemas.microsoft.com/office/drawing/2014/main" id="{6118342C-52DA-1B76-B649-E26C87868BAC}"/>
              </a:ext>
            </a:extLst>
          </p:cNvPr>
          <p:cNvSpPr>
            <a:spLocks noGrp="1"/>
          </p:cNvSpPr>
          <p:nvPr>
            <p:ph type="body" sz="quarter" idx="76" hasCustomPrompt="1"/>
          </p:nvPr>
        </p:nvSpPr>
        <p:spPr>
          <a:xfrm>
            <a:off x="4661266" y="4217429"/>
            <a:ext cx="1288752" cy="196287"/>
          </a:xfrm>
          <a:prstGeom prst="rect">
            <a:avLst/>
          </a:prstGeom>
        </p:spPr>
        <p:txBody>
          <a:bodyPr/>
          <a:lstStyle>
            <a:lvl1pPr>
              <a:defRPr sz="750" b="1"/>
            </a:lvl1pPr>
            <a:lvl6pPr>
              <a:defRPr sz="750"/>
            </a:lvl6pPr>
          </a:lstStyle>
          <a:p>
            <a:pPr lvl="0"/>
            <a:r>
              <a:rPr lang="en-US" dirty="0"/>
              <a:t>Click to edit name</a:t>
            </a:r>
          </a:p>
        </p:txBody>
      </p:sp>
      <p:sp>
        <p:nvSpPr>
          <p:cNvPr id="22" name="Text Placeholder 7">
            <a:extLst>
              <a:ext uri="{FF2B5EF4-FFF2-40B4-BE49-F238E27FC236}">
                <a16:creationId xmlns:a16="http://schemas.microsoft.com/office/drawing/2014/main" id="{C2B7DC43-38D6-FF8D-EF37-5F8A2DE65C3C}"/>
              </a:ext>
            </a:extLst>
          </p:cNvPr>
          <p:cNvSpPr>
            <a:spLocks noGrp="1"/>
          </p:cNvSpPr>
          <p:nvPr>
            <p:ph type="body" sz="quarter" idx="77" hasCustomPrompt="1"/>
          </p:nvPr>
        </p:nvSpPr>
        <p:spPr>
          <a:xfrm>
            <a:off x="6120317" y="4217429"/>
            <a:ext cx="1288752" cy="196287"/>
          </a:xfrm>
          <a:prstGeom prst="rect">
            <a:avLst/>
          </a:prstGeom>
        </p:spPr>
        <p:txBody>
          <a:bodyPr/>
          <a:lstStyle>
            <a:lvl1pPr>
              <a:defRPr sz="750" b="1"/>
            </a:lvl1pPr>
            <a:lvl6pPr>
              <a:defRPr sz="750"/>
            </a:lvl6pPr>
          </a:lstStyle>
          <a:p>
            <a:pPr lvl="0"/>
            <a:r>
              <a:rPr lang="en-US" dirty="0"/>
              <a:t>Click to edit name</a:t>
            </a:r>
          </a:p>
        </p:txBody>
      </p:sp>
      <p:sp>
        <p:nvSpPr>
          <p:cNvPr id="23" name="Text Placeholder 7">
            <a:extLst>
              <a:ext uri="{FF2B5EF4-FFF2-40B4-BE49-F238E27FC236}">
                <a16:creationId xmlns:a16="http://schemas.microsoft.com/office/drawing/2014/main" id="{61134665-D50A-D24D-5625-4EF4CD3CD4DC}"/>
              </a:ext>
            </a:extLst>
          </p:cNvPr>
          <p:cNvSpPr>
            <a:spLocks noGrp="1"/>
          </p:cNvSpPr>
          <p:nvPr>
            <p:ph type="body" sz="quarter" idx="78" hasCustomPrompt="1"/>
          </p:nvPr>
        </p:nvSpPr>
        <p:spPr>
          <a:xfrm>
            <a:off x="7597778" y="4217429"/>
            <a:ext cx="1288752" cy="196287"/>
          </a:xfrm>
          <a:prstGeom prst="rect">
            <a:avLst/>
          </a:prstGeom>
        </p:spPr>
        <p:txBody>
          <a:bodyPr/>
          <a:lstStyle>
            <a:lvl1pPr>
              <a:defRPr sz="750" b="1"/>
            </a:lvl1pPr>
            <a:lvl6pPr>
              <a:defRPr sz="750"/>
            </a:lvl6pPr>
          </a:lstStyle>
          <a:p>
            <a:pPr lvl="0"/>
            <a:r>
              <a:rPr lang="en-US" dirty="0"/>
              <a:t>Click to edit name</a:t>
            </a:r>
          </a:p>
        </p:txBody>
      </p:sp>
      <p:sp>
        <p:nvSpPr>
          <p:cNvPr id="24" name="Text Placeholder 7">
            <a:extLst>
              <a:ext uri="{FF2B5EF4-FFF2-40B4-BE49-F238E27FC236}">
                <a16:creationId xmlns:a16="http://schemas.microsoft.com/office/drawing/2014/main" id="{0FADE7A2-FBCE-CB4B-15E6-D23617196870}"/>
              </a:ext>
            </a:extLst>
          </p:cNvPr>
          <p:cNvSpPr>
            <a:spLocks noGrp="1"/>
          </p:cNvSpPr>
          <p:nvPr>
            <p:ph type="body" sz="quarter" idx="79" hasCustomPrompt="1"/>
          </p:nvPr>
        </p:nvSpPr>
        <p:spPr>
          <a:xfrm>
            <a:off x="274320" y="4433755"/>
            <a:ext cx="1288752" cy="196287"/>
          </a:xfrm>
          <a:prstGeom prst="rect">
            <a:avLst/>
          </a:prstGeom>
        </p:spPr>
        <p:txBody>
          <a:bodyPr/>
          <a:lstStyle>
            <a:lvl1pPr>
              <a:defRPr sz="750" b="0"/>
            </a:lvl1pPr>
            <a:lvl6pPr>
              <a:defRPr sz="750"/>
            </a:lvl6pPr>
          </a:lstStyle>
          <a:p>
            <a:pPr lvl="0"/>
            <a:r>
              <a:rPr lang="en-US" dirty="0"/>
              <a:t>Click to edit title</a:t>
            </a:r>
          </a:p>
        </p:txBody>
      </p:sp>
      <p:sp>
        <p:nvSpPr>
          <p:cNvPr id="25" name="Text Placeholder 7">
            <a:extLst>
              <a:ext uri="{FF2B5EF4-FFF2-40B4-BE49-F238E27FC236}">
                <a16:creationId xmlns:a16="http://schemas.microsoft.com/office/drawing/2014/main" id="{8B3EED8B-9B25-B546-A4E1-432BD104EBC7}"/>
              </a:ext>
            </a:extLst>
          </p:cNvPr>
          <p:cNvSpPr>
            <a:spLocks noGrp="1"/>
          </p:cNvSpPr>
          <p:nvPr>
            <p:ph type="body" sz="quarter" idx="80" hasCustomPrompt="1"/>
          </p:nvPr>
        </p:nvSpPr>
        <p:spPr>
          <a:xfrm>
            <a:off x="1715547" y="4433755"/>
            <a:ext cx="1288752" cy="196287"/>
          </a:xfrm>
          <a:prstGeom prst="rect">
            <a:avLst/>
          </a:prstGeom>
        </p:spPr>
        <p:txBody>
          <a:bodyPr/>
          <a:lstStyle>
            <a:lvl1pPr>
              <a:defRPr sz="750" b="0"/>
            </a:lvl1pPr>
            <a:lvl6pPr>
              <a:defRPr sz="750"/>
            </a:lvl6pPr>
          </a:lstStyle>
          <a:p>
            <a:pPr lvl="0"/>
            <a:r>
              <a:rPr lang="en-US" dirty="0"/>
              <a:t>Click to edit title</a:t>
            </a:r>
          </a:p>
        </p:txBody>
      </p:sp>
      <p:sp>
        <p:nvSpPr>
          <p:cNvPr id="26" name="Text Placeholder 7">
            <a:extLst>
              <a:ext uri="{FF2B5EF4-FFF2-40B4-BE49-F238E27FC236}">
                <a16:creationId xmlns:a16="http://schemas.microsoft.com/office/drawing/2014/main" id="{8F5F5921-1DDA-58CC-A2A7-1ECD4A1C77FB}"/>
              </a:ext>
            </a:extLst>
          </p:cNvPr>
          <p:cNvSpPr>
            <a:spLocks noGrp="1"/>
          </p:cNvSpPr>
          <p:nvPr>
            <p:ph type="body" sz="quarter" idx="81" hasCustomPrompt="1"/>
          </p:nvPr>
        </p:nvSpPr>
        <p:spPr>
          <a:xfrm>
            <a:off x="3183804" y="4433755"/>
            <a:ext cx="1288752" cy="196287"/>
          </a:xfrm>
          <a:prstGeom prst="rect">
            <a:avLst/>
          </a:prstGeom>
        </p:spPr>
        <p:txBody>
          <a:bodyPr/>
          <a:lstStyle>
            <a:lvl1pPr>
              <a:defRPr sz="750" b="0"/>
            </a:lvl1pPr>
            <a:lvl6pPr>
              <a:defRPr sz="750"/>
            </a:lvl6pPr>
          </a:lstStyle>
          <a:p>
            <a:pPr lvl="0"/>
            <a:r>
              <a:rPr lang="en-US" dirty="0"/>
              <a:t>Click to edit title</a:t>
            </a:r>
          </a:p>
        </p:txBody>
      </p:sp>
      <p:sp>
        <p:nvSpPr>
          <p:cNvPr id="27" name="Text Placeholder 7">
            <a:extLst>
              <a:ext uri="{FF2B5EF4-FFF2-40B4-BE49-F238E27FC236}">
                <a16:creationId xmlns:a16="http://schemas.microsoft.com/office/drawing/2014/main" id="{0A5C2351-25F9-7633-C760-94A83C987FE9}"/>
              </a:ext>
            </a:extLst>
          </p:cNvPr>
          <p:cNvSpPr>
            <a:spLocks noGrp="1"/>
          </p:cNvSpPr>
          <p:nvPr>
            <p:ph type="body" sz="quarter" idx="82" hasCustomPrompt="1"/>
          </p:nvPr>
        </p:nvSpPr>
        <p:spPr>
          <a:xfrm>
            <a:off x="4661266" y="4433755"/>
            <a:ext cx="1288752" cy="196287"/>
          </a:xfrm>
          <a:prstGeom prst="rect">
            <a:avLst/>
          </a:prstGeom>
        </p:spPr>
        <p:txBody>
          <a:bodyPr/>
          <a:lstStyle>
            <a:lvl1pPr>
              <a:defRPr sz="750" b="0"/>
            </a:lvl1pPr>
            <a:lvl6pPr>
              <a:defRPr sz="750"/>
            </a:lvl6pPr>
          </a:lstStyle>
          <a:p>
            <a:pPr lvl="0"/>
            <a:r>
              <a:rPr lang="en-US" dirty="0"/>
              <a:t>Click to edit title</a:t>
            </a:r>
          </a:p>
        </p:txBody>
      </p:sp>
      <p:sp>
        <p:nvSpPr>
          <p:cNvPr id="28" name="Text Placeholder 7">
            <a:extLst>
              <a:ext uri="{FF2B5EF4-FFF2-40B4-BE49-F238E27FC236}">
                <a16:creationId xmlns:a16="http://schemas.microsoft.com/office/drawing/2014/main" id="{3A601A75-E942-DCF9-6970-4E4625B2BD56}"/>
              </a:ext>
            </a:extLst>
          </p:cNvPr>
          <p:cNvSpPr>
            <a:spLocks noGrp="1"/>
          </p:cNvSpPr>
          <p:nvPr>
            <p:ph type="body" sz="quarter" idx="83" hasCustomPrompt="1"/>
          </p:nvPr>
        </p:nvSpPr>
        <p:spPr>
          <a:xfrm>
            <a:off x="6120317" y="4433755"/>
            <a:ext cx="1288752" cy="196287"/>
          </a:xfrm>
          <a:prstGeom prst="rect">
            <a:avLst/>
          </a:prstGeom>
        </p:spPr>
        <p:txBody>
          <a:bodyPr/>
          <a:lstStyle>
            <a:lvl1pPr>
              <a:defRPr sz="750" b="0"/>
            </a:lvl1pPr>
            <a:lvl6pPr>
              <a:defRPr sz="750"/>
            </a:lvl6pPr>
          </a:lstStyle>
          <a:p>
            <a:pPr lvl="0"/>
            <a:r>
              <a:rPr lang="en-US" dirty="0"/>
              <a:t>Click to edit title</a:t>
            </a:r>
          </a:p>
        </p:txBody>
      </p:sp>
      <p:sp>
        <p:nvSpPr>
          <p:cNvPr id="30" name="Text Placeholder 7">
            <a:extLst>
              <a:ext uri="{FF2B5EF4-FFF2-40B4-BE49-F238E27FC236}">
                <a16:creationId xmlns:a16="http://schemas.microsoft.com/office/drawing/2014/main" id="{E5052FA2-2BC9-5F3B-BC03-C5E9D463D6DB}"/>
              </a:ext>
            </a:extLst>
          </p:cNvPr>
          <p:cNvSpPr>
            <a:spLocks noGrp="1"/>
          </p:cNvSpPr>
          <p:nvPr>
            <p:ph type="body" sz="quarter" idx="84" hasCustomPrompt="1"/>
          </p:nvPr>
        </p:nvSpPr>
        <p:spPr>
          <a:xfrm>
            <a:off x="7597778" y="4433755"/>
            <a:ext cx="1288752" cy="196287"/>
          </a:xfrm>
          <a:prstGeom prst="rect">
            <a:avLst/>
          </a:prstGeom>
        </p:spPr>
        <p:txBody>
          <a:bodyPr/>
          <a:lstStyle>
            <a:lvl1pPr>
              <a:defRPr sz="750" b="0"/>
            </a:lvl1pPr>
            <a:lvl6pPr>
              <a:defRPr sz="750"/>
            </a:lvl6pPr>
          </a:lstStyle>
          <a:p>
            <a:pPr lvl="0"/>
            <a:r>
              <a:rPr lang="en-US" dirty="0"/>
              <a:t>Click to edit title</a:t>
            </a:r>
          </a:p>
        </p:txBody>
      </p:sp>
      <p:sp>
        <p:nvSpPr>
          <p:cNvPr id="4" name="Footer Placeholder 14">
            <a:extLst>
              <a:ext uri="{FF2B5EF4-FFF2-40B4-BE49-F238E27FC236}">
                <a16:creationId xmlns:a16="http://schemas.microsoft.com/office/drawing/2014/main" id="{392321AE-50E8-A78B-D972-C284DE3059C6}"/>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32" name="Slide Number Placeholder 5">
            <a:extLst>
              <a:ext uri="{FF2B5EF4-FFF2-40B4-BE49-F238E27FC236}">
                <a16:creationId xmlns:a16="http://schemas.microsoft.com/office/drawing/2014/main" id="{DC339DF3-EFE6-EF78-D318-D3FAD545375B}"/>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35" name="Footer Placeholder 14">
            <a:extLst>
              <a:ext uri="{FF2B5EF4-FFF2-40B4-BE49-F238E27FC236}">
                <a16:creationId xmlns:a16="http://schemas.microsoft.com/office/drawing/2014/main" id="{47ED1883-0B39-2293-B81F-D17AC6E8A79E}"/>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Tree>
    <p:extLst>
      <p:ext uri="{BB962C8B-B14F-4D97-AF65-F5344CB8AC3E}">
        <p14:creationId xmlns:p14="http://schemas.microsoft.com/office/powerpoint/2010/main" val="403903430"/>
      </p:ext>
    </p:extLst>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5_Bio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00DEC-A221-E19E-B043-E156BC5CA916}"/>
              </a:ext>
            </a:extLst>
          </p:cNvPr>
          <p:cNvSpPr>
            <a:spLocks noGrp="1"/>
          </p:cNvSpPr>
          <p:nvPr>
            <p:ph type="title"/>
          </p:nvPr>
        </p:nvSpPr>
        <p:spPr/>
        <p:txBody>
          <a:bodyPr/>
          <a:lstStyle/>
          <a:p>
            <a:r>
              <a:rPr lang="en-US"/>
              <a:t>Click to edit Master title style</a:t>
            </a:r>
            <a:endParaRPr lang="en-US" dirty="0"/>
          </a:p>
        </p:txBody>
      </p:sp>
      <p:sp>
        <p:nvSpPr>
          <p:cNvPr id="5" name="Rectangle: Single Corner Rounded 2">
            <a:extLst>
              <a:ext uri="{FF2B5EF4-FFF2-40B4-BE49-F238E27FC236}">
                <a16:creationId xmlns:a16="http://schemas.microsoft.com/office/drawing/2014/main" id="{8F5C1307-0270-3602-CDBC-C05BC3C2BB82}"/>
              </a:ext>
            </a:extLst>
          </p:cNvPr>
          <p:cNvSpPr>
            <a:spLocks/>
          </p:cNvSpPr>
          <p:nvPr/>
        </p:nvSpPr>
        <p:spPr>
          <a:xfrm>
            <a:off x="274320" y="1329930"/>
            <a:ext cx="1035484" cy="1052512"/>
          </a:xfrm>
          <a:prstGeom prst="round1Rect">
            <a:avLst>
              <a:gd name="adj" fmla="val 30177"/>
            </a:avLst>
          </a:prstGeom>
          <a:solidFill>
            <a:schemeClr val="tx2"/>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CA" sz="1550" dirty="0"/>
          </a:p>
        </p:txBody>
      </p:sp>
      <p:sp>
        <p:nvSpPr>
          <p:cNvPr id="6" name="Picture Placeholder 10">
            <a:extLst>
              <a:ext uri="{FF2B5EF4-FFF2-40B4-BE49-F238E27FC236}">
                <a16:creationId xmlns:a16="http://schemas.microsoft.com/office/drawing/2014/main" id="{222883D9-BDB7-D654-1276-908C736E78FA}"/>
              </a:ext>
            </a:extLst>
          </p:cNvPr>
          <p:cNvSpPr>
            <a:spLocks noGrp="1"/>
          </p:cNvSpPr>
          <p:nvPr>
            <p:ph type="pic" sz="quarter" idx="36"/>
          </p:nvPr>
        </p:nvSpPr>
        <p:spPr>
          <a:xfrm>
            <a:off x="359414" y="1431435"/>
            <a:ext cx="832683" cy="841919"/>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2" name="Text Placeholder 7">
            <a:extLst>
              <a:ext uri="{FF2B5EF4-FFF2-40B4-BE49-F238E27FC236}">
                <a16:creationId xmlns:a16="http://schemas.microsoft.com/office/drawing/2014/main" id="{9664CA00-B742-4C57-7C42-11EE87DB6CB0}"/>
              </a:ext>
            </a:extLst>
          </p:cNvPr>
          <p:cNvSpPr>
            <a:spLocks noGrp="1"/>
          </p:cNvSpPr>
          <p:nvPr>
            <p:ph type="body" sz="quarter" idx="40" hasCustomPrompt="1"/>
          </p:nvPr>
        </p:nvSpPr>
        <p:spPr>
          <a:xfrm>
            <a:off x="1715548" y="1646625"/>
            <a:ext cx="2757009" cy="171771"/>
          </a:xfrm>
          <a:prstGeom prst="rect">
            <a:avLst/>
          </a:prstGeom>
        </p:spPr>
        <p:txBody>
          <a:bodyPr/>
          <a:lstStyle>
            <a:lvl1pPr>
              <a:defRPr sz="975" b="1"/>
            </a:lvl1pPr>
            <a:lvl3pPr>
              <a:defRPr sz="975" b="1"/>
            </a:lvl3pPr>
          </a:lstStyle>
          <a:p>
            <a:pPr lvl="0"/>
            <a:r>
              <a:rPr lang="en-US" dirty="0"/>
              <a:t>Click to Edit Name</a:t>
            </a:r>
          </a:p>
        </p:txBody>
      </p:sp>
      <p:sp>
        <p:nvSpPr>
          <p:cNvPr id="13" name="Text Placeholder 7">
            <a:extLst>
              <a:ext uri="{FF2B5EF4-FFF2-40B4-BE49-F238E27FC236}">
                <a16:creationId xmlns:a16="http://schemas.microsoft.com/office/drawing/2014/main" id="{DB061928-9C4D-59B8-17D6-59971F611241}"/>
              </a:ext>
            </a:extLst>
          </p:cNvPr>
          <p:cNvSpPr>
            <a:spLocks noGrp="1"/>
          </p:cNvSpPr>
          <p:nvPr>
            <p:ph type="body" sz="quarter" idx="41" hasCustomPrompt="1"/>
          </p:nvPr>
        </p:nvSpPr>
        <p:spPr>
          <a:xfrm>
            <a:off x="1715548" y="1839937"/>
            <a:ext cx="2757009" cy="151457"/>
          </a:xfrm>
          <a:prstGeom prst="rect">
            <a:avLst/>
          </a:prstGeom>
        </p:spPr>
        <p:txBody>
          <a:bodyPr/>
          <a:lstStyle>
            <a:lvl1pPr>
              <a:defRPr sz="750" b="0"/>
            </a:lvl1pPr>
            <a:lvl6pPr>
              <a:defRPr sz="750"/>
            </a:lvl6pPr>
          </a:lstStyle>
          <a:p>
            <a:pPr lvl="0"/>
            <a:r>
              <a:rPr lang="en-US" dirty="0"/>
              <a:t>Click to Edit Title</a:t>
            </a:r>
          </a:p>
        </p:txBody>
      </p:sp>
      <p:sp>
        <p:nvSpPr>
          <p:cNvPr id="14" name="Text Placeholder 7">
            <a:extLst>
              <a:ext uri="{FF2B5EF4-FFF2-40B4-BE49-F238E27FC236}">
                <a16:creationId xmlns:a16="http://schemas.microsoft.com/office/drawing/2014/main" id="{E53C7BF3-F427-F04E-00DE-7DD87F9EC59C}"/>
              </a:ext>
            </a:extLst>
          </p:cNvPr>
          <p:cNvSpPr>
            <a:spLocks noGrp="1"/>
          </p:cNvSpPr>
          <p:nvPr>
            <p:ph type="body" sz="quarter" idx="42"/>
          </p:nvPr>
        </p:nvSpPr>
        <p:spPr>
          <a:xfrm>
            <a:off x="1715547" y="2134510"/>
            <a:ext cx="2748107" cy="250569"/>
          </a:xfrm>
          <a:prstGeom prst="rect">
            <a:avLst/>
          </a:prstGeom>
        </p:spPr>
        <p:txBody>
          <a:bodyPr anchor="b"/>
          <a:lstStyle>
            <a:lvl1pPr>
              <a:defRPr sz="750" b="0" i="1"/>
            </a:lvl1pPr>
            <a:lvl6pPr>
              <a:defRPr sz="750"/>
            </a:lvl6pPr>
          </a:lstStyle>
          <a:p>
            <a:pPr lvl="0"/>
            <a:r>
              <a:rPr lang="en-US"/>
              <a:t>Click to edit Master text styles</a:t>
            </a:r>
          </a:p>
        </p:txBody>
      </p:sp>
      <p:sp>
        <p:nvSpPr>
          <p:cNvPr id="7" name="Text Placeholder 7">
            <a:extLst>
              <a:ext uri="{FF2B5EF4-FFF2-40B4-BE49-F238E27FC236}">
                <a16:creationId xmlns:a16="http://schemas.microsoft.com/office/drawing/2014/main" id="{779F044C-3657-A1E3-F57C-0A43B6582CB5}"/>
              </a:ext>
            </a:extLst>
          </p:cNvPr>
          <p:cNvSpPr>
            <a:spLocks noGrp="1"/>
          </p:cNvSpPr>
          <p:nvPr>
            <p:ph type="body" sz="quarter" idx="37" hasCustomPrompt="1"/>
          </p:nvPr>
        </p:nvSpPr>
        <p:spPr>
          <a:xfrm>
            <a:off x="274320" y="2846895"/>
            <a:ext cx="1288752" cy="196287"/>
          </a:xfrm>
          <a:prstGeom prst="rect">
            <a:avLst/>
          </a:prstGeom>
        </p:spPr>
        <p:txBody>
          <a:bodyPr/>
          <a:lstStyle>
            <a:lvl1pPr>
              <a:defRPr sz="750" b="1"/>
            </a:lvl1pPr>
            <a:lvl6pPr>
              <a:defRPr sz="750"/>
            </a:lvl6pPr>
          </a:lstStyle>
          <a:p>
            <a:pPr lvl="0"/>
            <a:r>
              <a:rPr lang="en-US" dirty="0"/>
              <a:t>Click to edit name</a:t>
            </a:r>
          </a:p>
        </p:txBody>
      </p:sp>
      <p:sp>
        <p:nvSpPr>
          <p:cNvPr id="9" name="Text Placeholder 7">
            <a:extLst>
              <a:ext uri="{FF2B5EF4-FFF2-40B4-BE49-F238E27FC236}">
                <a16:creationId xmlns:a16="http://schemas.microsoft.com/office/drawing/2014/main" id="{1F2D127A-8829-6FB8-F3B0-B2783B45D4E1}"/>
              </a:ext>
            </a:extLst>
          </p:cNvPr>
          <p:cNvSpPr>
            <a:spLocks noGrp="1"/>
          </p:cNvSpPr>
          <p:nvPr>
            <p:ph type="body" sz="quarter" idx="56" hasCustomPrompt="1"/>
          </p:nvPr>
        </p:nvSpPr>
        <p:spPr>
          <a:xfrm>
            <a:off x="1715547" y="2846895"/>
            <a:ext cx="1288752" cy="196287"/>
          </a:xfrm>
          <a:prstGeom prst="rect">
            <a:avLst/>
          </a:prstGeom>
        </p:spPr>
        <p:txBody>
          <a:bodyPr/>
          <a:lstStyle>
            <a:lvl1pPr>
              <a:defRPr sz="750" b="1"/>
            </a:lvl1pPr>
            <a:lvl6pPr>
              <a:defRPr sz="750"/>
            </a:lvl6pPr>
          </a:lstStyle>
          <a:p>
            <a:pPr lvl="0"/>
            <a:r>
              <a:rPr lang="en-US" dirty="0"/>
              <a:t>Click to edit name</a:t>
            </a:r>
          </a:p>
        </p:txBody>
      </p:sp>
      <p:sp>
        <p:nvSpPr>
          <p:cNvPr id="10" name="Text Placeholder 7">
            <a:extLst>
              <a:ext uri="{FF2B5EF4-FFF2-40B4-BE49-F238E27FC236}">
                <a16:creationId xmlns:a16="http://schemas.microsoft.com/office/drawing/2014/main" id="{CFBA853F-5972-9B1A-E740-4C655FBB9EFA}"/>
              </a:ext>
            </a:extLst>
          </p:cNvPr>
          <p:cNvSpPr>
            <a:spLocks noGrp="1"/>
          </p:cNvSpPr>
          <p:nvPr>
            <p:ph type="body" sz="quarter" idx="57" hasCustomPrompt="1"/>
          </p:nvPr>
        </p:nvSpPr>
        <p:spPr>
          <a:xfrm>
            <a:off x="3183804" y="2846895"/>
            <a:ext cx="1288752" cy="196287"/>
          </a:xfrm>
          <a:prstGeom prst="rect">
            <a:avLst/>
          </a:prstGeom>
        </p:spPr>
        <p:txBody>
          <a:bodyPr/>
          <a:lstStyle>
            <a:lvl1pPr>
              <a:defRPr sz="750" b="1"/>
            </a:lvl1pPr>
            <a:lvl6pPr>
              <a:defRPr sz="750"/>
            </a:lvl6pPr>
          </a:lstStyle>
          <a:p>
            <a:pPr lvl="0"/>
            <a:r>
              <a:rPr lang="en-US" dirty="0"/>
              <a:t>Click to edit name</a:t>
            </a:r>
          </a:p>
        </p:txBody>
      </p:sp>
      <p:sp>
        <p:nvSpPr>
          <p:cNvPr id="11" name="Text Placeholder 7">
            <a:extLst>
              <a:ext uri="{FF2B5EF4-FFF2-40B4-BE49-F238E27FC236}">
                <a16:creationId xmlns:a16="http://schemas.microsoft.com/office/drawing/2014/main" id="{0565B7D5-E193-8947-620D-8A7236DC7ACE}"/>
              </a:ext>
            </a:extLst>
          </p:cNvPr>
          <p:cNvSpPr>
            <a:spLocks noGrp="1"/>
          </p:cNvSpPr>
          <p:nvPr>
            <p:ph type="body" sz="quarter" idx="58" hasCustomPrompt="1"/>
          </p:nvPr>
        </p:nvSpPr>
        <p:spPr>
          <a:xfrm>
            <a:off x="4661266" y="2846895"/>
            <a:ext cx="1288752" cy="196287"/>
          </a:xfrm>
          <a:prstGeom prst="rect">
            <a:avLst/>
          </a:prstGeom>
        </p:spPr>
        <p:txBody>
          <a:bodyPr/>
          <a:lstStyle>
            <a:lvl1pPr>
              <a:defRPr sz="750" b="1"/>
            </a:lvl1pPr>
            <a:lvl6pPr>
              <a:defRPr sz="750"/>
            </a:lvl6pPr>
          </a:lstStyle>
          <a:p>
            <a:pPr lvl="0"/>
            <a:r>
              <a:rPr lang="en-US" dirty="0"/>
              <a:t>Click to edit name</a:t>
            </a:r>
          </a:p>
        </p:txBody>
      </p:sp>
      <p:sp>
        <p:nvSpPr>
          <p:cNvPr id="15" name="Text Placeholder 7">
            <a:extLst>
              <a:ext uri="{FF2B5EF4-FFF2-40B4-BE49-F238E27FC236}">
                <a16:creationId xmlns:a16="http://schemas.microsoft.com/office/drawing/2014/main" id="{773B30E0-FA79-692B-4046-85A5B1436D5B}"/>
              </a:ext>
            </a:extLst>
          </p:cNvPr>
          <p:cNvSpPr>
            <a:spLocks noGrp="1"/>
          </p:cNvSpPr>
          <p:nvPr>
            <p:ph type="body" sz="quarter" idx="59" hasCustomPrompt="1"/>
          </p:nvPr>
        </p:nvSpPr>
        <p:spPr>
          <a:xfrm>
            <a:off x="6120317" y="2846895"/>
            <a:ext cx="1288752" cy="196287"/>
          </a:xfrm>
          <a:prstGeom prst="rect">
            <a:avLst/>
          </a:prstGeom>
        </p:spPr>
        <p:txBody>
          <a:bodyPr/>
          <a:lstStyle>
            <a:lvl1pPr>
              <a:defRPr sz="750" b="1"/>
            </a:lvl1pPr>
            <a:lvl6pPr>
              <a:defRPr sz="750"/>
            </a:lvl6pPr>
          </a:lstStyle>
          <a:p>
            <a:pPr lvl="0"/>
            <a:r>
              <a:rPr lang="en-US" dirty="0"/>
              <a:t>Click to edit name</a:t>
            </a:r>
          </a:p>
        </p:txBody>
      </p:sp>
      <p:sp>
        <p:nvSpPr>
          <p:cNvPr id="16" name="Text Placeholder 7">
            <a:extLst>
              <a:ext uri="{FF2B5EF4-FFF2-40B4-BE49-F238E27FC236}">
                <a16:creationId xmlns:a16="http://schemas.microsoft.com/office/drawing/2014/main" id="{BB74E3ED-C815-BC87-3978-8EE0E4D49B1B}"/>
              </a:ext>
            </a:extLst>
          </p:cNvPr>
          <p:cNvSpPr>
            <a:spLocks noGrp="1"/>
          </p:cNvSpPr>
          <p:nvPr>
            <p:ph type="body" sz="quarter" idx="60" hasCustomPrompt="1"/>
          </p:nvPr>
        </p:nvSpPr>
        <p:spPr>
          <a:xfrm>
            <a:off x="7597778" y="2846895"/>
            <a:ext cx="1288752" cy="196287"/>
          </a:xfrm>
          <a:prstGeom prst="rect">
            <a:avLst/>
          </a:prstGeom>
        </p:spPr>
        <p:txBody>
          <a:bodyPr/>
          <a:lstStyle>
            <a:lvl1pPr>
              <a:defRPr sz="750" b="1"/>
            </a:lvl1pPr>
            <a:lvl6pPr>
              <a:defRPr sz="750"/>
            </a:lvl6pPr>
          </a:lstStyle>
          <a:p>
            <a:pPr lvl="0"/>
            <a:r>
              <a:rPr lang="en-US" dirty="0"/>
              <a:t>Click to edit name</a:t>
            </a:r>
          </a:p>
        </p:txBody>
      </p:sp>
      <p:sp>
        <p:nvSpPr>
          <p:cNvPr id="17" name="Text Placeholder 7">
            <a:extLst>
              <a:ext uri="{FF2B5EF4-FFF2-40B4-BE49-F238E27FC236}">
                <a16:creationId xmlns:a16="http://schemas.microsoft.com/office/drawing/2014/main" id="{02F2B846-3995-4AE0-E2A8-F49367F8EED7}"/>
              </a:ext>
            </a:extLst>
          </p:cNvPr>
          <p:cNvSpPr>
            <a:spLocks noGrp="1"/>
          </p:cNvSpPr>
          <p:nvPr>
            <p:ph type="body" sz="quarter" idx="61" hasCustomPrompt="1"/>
          </p:nvPr>
        </p:nvSpPr>
        <p:spPr>
          <a:xfrm>
            <a:off x="274320" y="3063221"/>
            <a:ext cx="1288752" cy="196287"/>
          </a:xfrm>
          <a:prstGeom prst="rect">
            <a:avLst/>
          </a:prstGeom>
        </p:spPr>
        <p:txBody>
          <a:bodyPr/>
          <a:lstStyle>
            <a:lvl1pPr>
              <a:defRPr sz="750" b="0"/>
            </a:lvl1pPr>
            <a:lvl6pPr>
              <a:defRPr sz="750"/>
            </a:lvl6pPr>
          </a:lstStyle>
          <a:p>
            <a:pPr lvl="0"/>
            <a:r>
              <a:rPr lang="en-US" dirty="0"/>
              <a:t>Click to edit title</a:t>
            </a:r>
          </a:p>
        </p:txBody>
      </p:sp>
      <p:sp>
        <p:nvSpPr>
          <p:cNvPr id="19" name="Text Placeholder 7">
            <a:extLst>
              <a:ext uri="{FF2B5EF4-FFF2-40B4-BE49-F238E27FC236}">
                <a16:creationId xmlns:a16="http://schemas.microsoft.com/office/drawing/2014/main" id="{DA93D46D-6FE8-7E88-F6B1-EB56BDA3E5A6}"/>
              </a:ext>
            </a:extLst>
          </p:cNvPr>
          <p:cNvSpPr>
            <a:spLocks noGrp="1"/>
          </p:cNvSpPr>
          <p:nvPr>
            <p:ph type="body" sz="quarter" idx="62" hasCustomPrompt="1"/>
          </p:nvPr>
        </p:nvSpPr>
        <p:spPr>
          <a:xfrm>
            <a:off x="1715547" y="3063221"/>
            <a:ext cx="1288752" cy="196287"/>
          </a:xfrm>
          <a:prstGeom prst="rect">
            <a:avLst/>
          </a:prstGeom>
        </p:spPr>
        <p:txBody>
          <a:bodyPr/>
          <a:lstStyle>
            <a:lvl1pPr>
              <a:defRPr sz="750" b="0"/>
            </a:lvl1pPr>
            <a:lvl6pPr>
              <a:defRPr sz="750"/>
            </a:lvl6pPr>
          </a:lstStyle>
          <a:p>
            <a:pPr lvl="0"/>
            <a:r>
              <a:rPr lang="en-US" dirty="0"/>
              <a:t>Click to edit title</a:t>
            </a:r>
          </a:p>
        </p:txBody>
      </p:sp>
      <p:sp>
        <p:nvSpPr>
          <p:cNvPr id="20" name="Text Placeholder 7">
            <a:extLst>
              <a:ext uri="{FF2B5EF4-FFF2-40B4-BE49-F238E27FC236}">
                <a16:creationId xmlns:a16="http://schemas.microsoft.com/office/drawing/2014/main" id="{3E2B936A-3018-D3F0-A158-6E3217031B64}"/>
              </a:ext>
            </a:extLst>
          </p:cNvPr>
          <p:cNvSpPr>
            <a:spLocks noGrp="1"/>
          </p:cNvSpPr>
          <p:nvPr>
            <p:ph type="body" sz="quarter" idx="63" hasCustomPrompt="1"/>
          </p:nvPr>
        </p:nvSpPr>
        <p:spPr>
          <a:xfrm>
            <a:off x="3183804" y="3063221"/>
            <a:ext cx="1288752" cy="196287"/>
          </a:xfrm>
          <a:prstGeom prst="rect">
            <a:avLst/>
          </a:prstGeom>
        </p:spPr>
        <p:txBody>
          <a:bodyPr/>
          <a:lstStyle>
            <a:lvl1pPr>
              <a:defRPr sz="750" b="0"/>
            </a:lvl1pPr>
            <a:lvl6pPr>
              <a:defRPr sz="750"/>
            </a:lvl6pPr>
          </a:lstStyle>
          <a:p>
            <a:pPr lvl="0"/>
            <a:r>
              <a:rPr lang="en-US" dirty="0"/>
              <a:t>Click to edit title</a:t>
            </a:r>
          </a:p>
        </p:txBody>
      </p:sp>
      <p:sp>
        <p:nvSpPr>
          <p:cNvPr id="21" name="Text Placeholder 7">
            <a:extLst>
              <a:ext uri="{FF2B5EF4-FFF2-40B4-BE49-F238E27FC236}">
                <a16:creationId xmlns:a16="http://schemas.microsoft.com/office/drawing/2014/main" id="{121BF707-336D-3838-102E-69B1276CC47C}"/>
              </a:ext>
            </a:extLst>
          </p:cNvPr>
          <p:cNvSpPr>
            <a:spLocks noGrp="1"/>
          </p:cNvSpPr>
          <p:nvPr>
            <p:ph type="body" sz="quarter" idx="64" hasCustomPrompt="1"/>
          </p:nvPr>
        </p:nvSpPr>
        <p:spPr>
          <a:xfrm>
            <a:off x="4661266" y="3063221"/>
            <a:ext cx="1288752" cy="196287"/>
          </a:xfrm>
          <a:prstGeom prst="rect">
            <a:avLst/>
          </a:prstGeom>
        </p:spPr>
        <p:txBody>
          <a:bodyPr/>
          <a:lstStyle>
            <a:lvl1pPr>
              <a:defRPr sz="750" b="0"/>
            </a:lvl1pPr>
            <a:lvl6pPr>
              <a:defRPr sz="750"/>
            </a:lvl6pPr>
          </a:lstStyle>
          <a:p>
            <a:pPr lvl="0"/>
            <a:r>
              <a:rPr lang="en-US" dirty="0"/>
              <a:t>Click to edit title</a:t>
            </a:r>
          </a:p>
        </p:txBody>
      </p:sp>
      <p:sp>
        <p:nvSpPr>
          <p:cNvPr id="22" name="Text Placeholder 7">
            <a:extLst>
              <a:ext uri="{FF2B5EF4-FFF2-40B4-BE49-F238E27FC236}">
                <a16:creationId xmlns:a16="http://schemas.microsoft.com/office/drawing/2014/main" id="{8725BFE5-83D3-A652-2D07-5C59378AD871}"/>
              </a:ext>
            </a:extLst>
          </p:cNvPr>
          <p:cNvSpPr>
            <a:spLocks noGrp="1"/>
          </p:cNvSpPr>
          <p:nvPr>
            <p:ph type="body" sz="quarter" idx="65" hasCustomPrompt="1"/>
          </p:nvPr>
        </p:nvSpPr>
        <p:spPr>
          <a:xfrm>
            <a:off x="6120317" y="3063221"/>
            <a:ext cx="1288752" cy="196287"/>
          </a:xfrm>
          <a:prstGeom prst="rect">
            <a:avLst/>
          </a:prstGeom>
        </p:spPr>
        <p:txBody>
          <a:bodyPr/>
          <a:lstStyle>
            <a:lvl1pPr>
              <a:defRPr sz="750" b="0"/>
            </a:lvl1pPr>
            <a:lvl6pPr>
              <a:defRPr sz="750"/>
            </a:lvl6pPr>
          </a:lstStyle>
          <a:p>
            <a:pPr lvl="0"/>
            <a:r>
              <a:rPr lang="en-US" dirty="0"/>
              <a:t>Click to edit title</a:t>
            </a:r>
          </a:p>
        </p:txBody>
      </p:sp>
      <p:sp>
        <p:nvSpPr>
          <p:cNvPr id="23" name="Text Placeholder 7">
            <a:extLst>
              <a:ext uri="{FF2B5EF4-FFF2-40B4-BE49-F238E27FC236}">
                <a16:creationId xmlns:a16="http://schemas.microsoft.com/office/drawing/2014/main" id="{8E473519-EC37-1C09-20A5-2CB7A73A8866}"/>
              </a:ext>
            </a:extLst>
          </p:cNvPr>
          <p:cNvSpPr>
            <a:spLocks noGrp="1"/>
          </p:cNvSpPr>
          <p:nvPr>
            <p:ph type="body" sz="quarter" idx="66" hasCustomPrompt="1"/>
          </p:nvPr>
        </p:nvSpPr>
        <p:spPr>
          <a:xfrm>
            <a:off x="7597778" y="3063221"/>
            <a:ext cx="1288752" cy="196287"/>
          </a:xfrm>
          <a:prstGeom prst="rect">
            <a:avLst/>
          </a:prstGeom>
        </p:spPr>
        <p:txBody>
          <a:bodyPr/>
          <a:lstStyle>
            <a:lvl1pPr>
              <a:defRPr sz="750" b="0"/>
            </a:lvl1pPr>
            <a:lvl6pPr>
              <a:defRPr sz="750"/>
            </a:lvl6pPr>
          </a:lstStyle>
          <a:p>
            <a:pPr lvl="0"/>
            <a:r>
              <a:rPr lang="en-US" dirty="0"/>
              <a:t>Click to edit title</a:t>
            </a:r>
          </a:p>
        </p:txBody>
      </p:sp>
      <p:sp>
        <p:nvSpPr>
          <p:cNvPr id="24" name="Text Placeholder 7">
            <a:extLst>
              <a:ext uri="{FF2B5EF4-FFF2-40B4-BE49-F238E27FC236}">
                <a16:creationId xmlns:a16="http://schemas.microsoft.com/office/drawing/2014/main" id="{C8F3E707-E156-2709-D1C4-CB81BDE51D15}"/>
              </a:ext>
            </a:extLst>
          </p:cNvPr>
          <p:cNvSpPr>
            <a:spLocks noGrp="1"/>
          </p:cNvSpPr>
          <p:nvPr>
            <p:ph type="body" sz="quarter" idx="67" hasCustomPrompt="1"/>
          </p:nvPr>
        </p:nvSpPr>
        <p:spPr>
          <a:xfrm>
            <a:off x="274320" y="3656740"/>
            <a:ext cx="1288752" cy="196287"/>
          </a:xfrm>
          <a:prstGeom prst="rect">
            <a:avLst/>
          </a:prstGeom>
        </p:spPr>
        <p:txBody>
          <a:bodyPr/>
          <a:lstStyle>
            <a:lvl1pPr>
              <a:defRPr sz="750" b="1"/>
            </a:lvl1pPr>
            <a:lvl6pPr>
              <a:defRPr sz="750"/>
            </a:lvl6pPr>
          </a:lstStyle>
          <a:p>
            <a:pPr lvl="0"/>
            <a:r>
              <a:rPr lang="en-US" dirty="0"/>
              <a:t>Click to edit name</a:t>
            </a:r>
          </a:p>
        </p:txBody>
      </p:sp>
      <p:sp>
        <p:nvSpPr>
          <p:cNvPr id="25" name="Text Placeholder 7">
            <a:extLst>
              <a:ext uri="{FF2B5EF4-FFF2-40B4-BE49-F238E27FC236}">
                <a16:creationId xmlns:a16="http://schemas.microsoft.com/office/drawing/2014/main" id="{57EDBE60-F520-1C07-512D-51FCB85211D2}"/>
              </a:ext>
            </a:extLst>
          </p:cNvPr>
          <p:cNvSpPr>
            <a:spLocks noGrp="1"/>
          </p:cNvSpPr>
          <p:nvPr>
            <p:ph type="body" sz="quarter" idx="68" hasCustomPrompt="1"/>
          </p:nvPr>
        </p:nvSpPr>
        <p:spPr>
          <a:xfrm>
            <a:off x="1715547" y="3656740"/>
            <a:ext cx="1288752" cy="196287"/>
          </a:xfrm>
          <a:prstGeom prst="rect">
            <a:avLst/>
          </a:prstGeom>
        </p:spPr>
        <p:txBody>
          <a:bodyPr/>
          <a:lstStyle>
            <a:lvl1pPr>
              <a:defRPr sz="750" b="1"/>
            </a:lvl1pPr>
            <a:lvl6pPr>
              <a:defRPr sz="750"/>
            </a:lvl6pPr>
          </a:lstStyle>
          <a:p>
            <a:pPr lvl="0"/>
            <a:r>
              <a:rPr lang="en-US" dirty="0"/>
              <a:t>Click to edit name</a:t>
            </a:r>
          </a:p>
        </p:txBody>
      </p:sp>
      <p:sp>
        <p:nvSpPr>
          <p:cNvPr id="26" name="Text Placeholder 7">
            <a:extLst>
              <a:ext uri="{FF2B5EF4-FFF2-40B4-BE49-F238E27FC236}">
                <a16:creationId xmlns:a16="http://schemas.microsoft.com/office/drawing/2014/main" id="{D7BF5732-0F20-6915-14F5-B1A2D12FD968}"/>
              </a:ext>
            </a:extLst>
          </p:cNvPr>
          <p:cNvSpPr>
            <a:spLocks noGrp="1"/>
          </p:cNvSpPr>
          <p:nvPr>
            <p:ph type="body" sz="quarter" idx="69" hasCustomPrompt="1"/>
          </p:nvPr>
        </p:nvSpPr>
        <p:spPr>
          <a:xfrm>
            <a:off x="3183804" y="3656740"/>
            <a:ext cx="1288752" cy="196287"/>
          </a:xfrm>
          <a:prstGeom prst="rect">
            <a:avLst/>
          </a:prstGeom>
        </p:spPr>
        <p:txBody>
          <a:bodyPr/>
          <a:lstStyle>
            <a:lvl1pPr>
              <a:defRPr sz="750" b="1"/>
            </a:lvl1pPr>
            <a:lvl6pPr>
              <a:defRPr sz="750"/>
            </a:lvl6pPr>
          </a:lstStyle>
          <a:p>
            <a:pPr lvl="0"/>
            <a:r>
              <a:rPr lang="en-US" dirty="0"/>
              <a:t>Click to edit name</a:t>
            </a:r>
          </a:p>
        </p:txBody>
      </p:sp>
      <p:sp>
        <p:nvSpPr>
          <p:cNvPr id="27" name="Text Placeholder 7">
            <a:extLst>
              <a:ext uri="{FF2B5EF4-FFF2-40B4-BE49-F238E27FC236}">
                <a16:creationId xmlns:a16="http://schemas.microsoft.com/office/drawing/2014/main" id="{2BE7AD61-5075-365A-0728-67ED3479C671}"/>
              </a:ext>
            </a:extLst>
          </p:cNvPr>
          <p:cNvSpPr>
            <a:spLocks noGrp="1"/>
          </p:cNvSpPr>
          <p:nvPr>
            <p:ph type="body" sz="quarter" idx="70" hasCustomPrompt="1"/>
          </p:nvPr>
        </p:nvSpPr>
        <p:spPr>
          <a:xfrm>
            <a:off x="4661266" y="3656740"/>
            <a:ext cx="1288752" cy="196287"/>
          </a:xfrm>
          <a:prstGeom prst="rect">
            <a:avLst/>
          </a:prstGeom>
        </p:spPr>
        <p:txBody>
          <a:bodyPr/>
          <a:lstStyle>
            <a:lvl1pPr>
              <a:defRPr sz="750" b="1"/>
            </a:lvl1pPr>
            <a:lvl6pPr>
              <a:defRPr sz="750"/>
            </a:lvl6pPr>
          </a:lstStyle>
          <a:p>
            <a:pPr lvl="0"/>
            <a:r>
              <a:rPr lang="en-US" dirty="0"/>
              <a:t>Click to edit name</a:t>
            </a:r>
          </a:p>
        </p:txBody>
      </p:sp>
      <p:sp>
        <p:nvSpPr>
          <p:cNvPr id="28" name="Text Placeholder 7">
            <a:extLst>
              <a:ext uri="{FF2B5EF4-FFF2-40B4-BE49-F238E27FC236}">
                <a16:creationId xmlns:a16="http://schemas.microsoft.com/office/drawing/2014/main" id="{4EE485AD-5BBE-F03B-110A-B48E5E3B9481}"/>
              </a:ext>
            </a:extLst>
          </p:cNvPr>
          <p:cNvSpPr>
            <a:spLocks noGrp="1"/>
          </p:cNvSpPr>
          <p:nvPr>
            <p:ph type="body" sz="quarter" idx="71" hasCustomPrompt="1"/>
          </p:nvPr>
        </p:nvSpPr>
        <p:spPr>
          <a:xfrm>
            <a:off x="6120317" y="3656740"/>
            <a:ext cx="1288752" cy="196287"/>
          </a:xfrm>
          <a:prstGeom prst="rect">
            <a:avLst/>
          </a:prstGeom>
        </p:spPr>
        <p:txBody>
          <a:bodyPr/>
          <a:lstStyle>
            <a:lvl1pPr>
              <a:defRPr sz="750" b="1"/>
            </a:lvl1pPr>
            <a:lvl6pPr>
              <a:defRPr sz="750"/>
            </a:lvl6pPr>
          </a:lstStyle>
          <a:p>
            <a:pPr lvl="0"/>
            <a:r>
              <a:rPr lang="en-US" dirty="0"/>
              <a:t>Click to edit name</a:t>
            </a:r>
          </a:p>
        </p:txBody>
      </p:sp>
      <p:sp>
        <p:nvSpPr>
          <p:cNvPr id="30" name="Text Placeholder 7">
            <a:extLst>
              <a:ext uri="{FF2B5EF4-FFF2-40B4-BE49-F238E27FC236}">
                <a16:creationId xmlns:a16="http://schemas.microsoft.com/office/drawing/2014/main" id="{8D16407A-BE6E-B5F0-2685-A15FFDC9D703}"/>
              </a:ext>
            </a:extLst>
          </p:cNvPr>
          <p:cNvSpPr>
            <a:spLocks noGrp="1"/>
          </p:cNvSpPr>
          <p:nvPr>
            <p:ph type="body" sz="quarter" idx="72" hasCustomPrompt="1"/>
          </p:nvPr>
        </p:nvSpPr>
        <p:spPr>
          <a:xfrm>
            <a:off x="7597778" y="3656740"/>
            <a:ext cx="1288752" cy="196287"/>
          </a:xfrm>
          <a:prstGeom prst="rect">
            <a:avLst/>
          </a:prstGeom>
        </p:spPr>
        <p:txBody>
          <a:bodyPr/>
          <a:lstStyle>
            <a:lvl1pPr>
              <a:defRPr sz="750" b="1"/>
            </a:lvl1pPr>
            <a:lvl6pPr>
              <a:defRPr sz="750"/>
            </a:lvl6pPr>
          </a:lstStyle>
          <a:p>
            <a:pPr lvl="0"/>
            <a:r>
              <a:rPr lang="en-US" dirty="0"/>
              <a:t>Click to edit name</a:t>
            </a:r>
          </a:p>
        </p:txBody>
      </p:sp>
      <p:sp>
        <p:nvSpPr>
          <p:cNvPr id="32" name="Text Placeholder 7">
            <a:extLst>
              <a:ext uri="{FF2B5EF4-FFF2-40B4-BE49-F238E27FC236}">
                <a16:creationId xmlns:a16="http://schemas.microsoft.com/office/drawing/2014/main" id="{6DDFF0E4-853C-6D4E-8273-0543E03DB692}"/>
              </a:ext>
            </a:extLst>
          </p:cNvPr>
          <p:cNvSpPr>
            <a:spLocks noGrp="1"/>
          </p:cNvSpPr>
          <p:nvPr>
            <p:ph type="body" sz="quarter" idx="73" hasCustomPrompt="1"/>
          </p:nvPr>
        </p:nvSpPr>
        <p:spPr>
          <a:xfrm>
            <a:off x="274320" y="3873066"/>
            <a:ext cx="1288752" cy="196287"/>
          </a:xfrm>
          <a:prstGeom prst="rect">
            <a:avLst/>
          </a:prstGeom>
        </p:spPr>
        <p:txBody>
          <a:bodyPr/>
          <a:lstStyle>
            <a:lvl1pPr>
              <a:defRPr sz="750" b="0"/>
            </a:lvl1pPr>
            <a:lvl6pPr>
              <a:defRPr sz="750"/>
            </a:lvl6pPr>
          </a:lstStyle>
          <a:p>
            <a:pPr lvl="0"/>
            <a:r>
              <a:rPr lang="en-US" dirty="0"/>
              <a:t>Click to edit title</a:t>
            </a:r>
          </a:p>
        </p:txBody>
      </p:sp>
      <p:sp>
        <p:nvSpPr>
          <p:cNvPr id="35" name="Text Placeholder 7">
            <a:extLst>
              <a:ext uri="{FF2B5EF4-FFF2-40B4-BE49-F238E27FC236}">
                <a16:creationId xmlns:a16="http://schemas.microsoft.com/office/drawing/2014/main" id="{D3A7AB16-7775-0ACD-8987-37B1EA91F055}"/>
              </a:ext>
            </a:extLst>
          </p:cNvPr>
          <p:cNvSpPr>
            <a:spLocks noGrp="1"/>
          </p:cNvSpPr>
          <p:nvPr>
            <p:ph type="body" sz="quarter" idx="74" hasCustomPrompt="1"/>
          </p:nvPr>
        </p:nvSpPr>
        <p:spPr>
          <a:xfrm>
            <a:off x="1715547" y="3873066"/>
            <a:ext cx="1288752" cy="196287"/>
          </a:xfrm>
          <a:prstGeom prst="rect">
            <a:avLst/>
          </a:prstGeom>
        </p:spPr>
        <p:txBody>
          <a:bodyPr/>
          <a:lstStyle>
            <a:lvl1pPr>
              <a:defRPr sz="750" b="0"/>
            </a:lvl1pPr>
            <a:lvl6pPr>
              <a:defRPr sz="750"/>
            </a:lvl6pPr>
          </a:lstStyle>
          <a:p>
            <a:pPr lvl="0"/>
            <a:r>
              <a:rPr lang="en-US" dirty="0"/>
              <a:t>Click to edit title</a:t>
            </a:r>
          </a:p>
        </p:txBody>
      </p:sp>
      <p:sp>
        <p:nvSpPr>
          <p:cNvPr id="36" name="Text Placeholder 7">
            <a:extLst>
              <a:ext uri="{FF2B5EF4-FFF2-40B4-BE49-F238E27FC236}">
                <a16:creationId xmlns:a16="http://schemas.microsoft.com/office/drawing/2014/main" id="{FAAB409E-EB25-3BB9-B4B9-A97F23494FF4}"/>
              </a:ext>
            </a:extLst>
          </p:cNvPr>
          <p:cNvSpPr>
            <a:spLocks noGrp="1"/>
          </p:cNvSpPr>
          <p:nvPr>
            <p:ph type="body" sz="quarter" idx="75" hasCustomPrompt="1"/>
          </p:nvPr>
        </p:nvSpPr>
        <p:spPr>
          <a:xfrm>
            <a:off x="3183804" y="3873066"/>
            <a:ext cx="1288752" cy="196287"/>
          </a:xfrm>
          <a:prstGeom prst="rect">
            <a:avLst/>
          </a:prstGeom>
        </p:spPr>
        <p:txBody>
          <a:bodyPr/>
          <a:lstStyle>
            <a:lvl1pPr>
              <a:defRPr sz="750" b="0"/>
            </a:lvl1pPr>
            <a:lvl6pPr>
              <a:defRPr sz="750"/>
            </a:lvl6pPr>
          </a:lstStyle>
          <a:p>
            <a:pPr lvl="0"/>
            <a:r>
              <a:rPr lang="en-US" dirty="0"/>
              <a:t>Click to edit title</a:t>
            </a:r>
          </a:p>
        </p:txBody>
      </p:sp>
      <p:sp>
        <p:nvSpPr>
          <p:cNvPr id="37" name="Text Placeholder 7">
            <a:extLst>
              <a:ext uri="{FF2B5EF4-FFF2-40B4-BE49-F238E27FC236}">
                <a16:creationId xmlns:a16="http://schemas.microsoft.com/office/drawing/2014/main" id="{9483C34C-C9B7-B792-EDD5-01A8C8364D2A}"/>
              </a:ext>
            </a:extLst>
          </p:cNvPr>
          <p:cNvSpPr>
            <a:spLocks noGrp="1"/>
          </p:cNvSpPr>
          <p:nvPr>
            <p:ph type="body" sz="quarter" idx="76" hasCustomPrompt="1"/>
          </p:nvPr>
        </p:nvSpPr>
        <p:spPr>
          <a:xfrm>
            <a:off x="4661266" y="3873066"/>
            <a:ext cx="1288752" cy="196287"/>
          </a:xfrm>
          <a:prstGeom prst="rect">
            <a:avLst/>
          </a:prstGeom>
        </p:spPr>
        <p:txBody>
          <a:bodyPr/>
          <a:lstStyle>
            <a:lvl1pPr>
              <a:defRPr sz="750" b="0"/>
            </a:lvl1pPr>
            <a:lvl6pPr>
              <a:defRPr sz="750"/>
            </a:lvl6pPr>
          </a:lstStyle>
          <a:p>
            <a:pPr lvl="0"/>
            <a:r>
              <a:rPr lang="en-US" dirty="0"/>
              <a:t>Click to edit title</a:t>
            </a:r>
          </a:p>
        </p:txBody>
      </p:sp>
      <p:sp>
        <p:nvSpPr>
          <p:cNvPr id="38" name="Text Placeholder 7">
            <a:extLst>
              <a:ext uri="{FF2B5EF4-FFF2-40B4-BE49-F238E27FC236}">
                <a16:creationId xmlns:a16="http://schemas.microsoft.com/office/drawing/2014/main" id="{8DF625BF-6712-83C6-6F88-530C7EC1E0C3}"/>
              </a:ext>
            </a:extLst>
          </p:cNvPr>
          <p:cNvSpPr>
            <a:spLocks noGrp="1"/>
          </p:cNvSpPr>
          <p:nvPr>
            <p:ph type="body" sz="quarter" idx="77" hasCustomPrompt="1"/>
          </p:nvPr>
        </p:nvSpPr>
        <p:spPr>
          <a:xfrm>
            <a:off x="6120317" y="3873066"/>
            <a:ext cx="1288752" cy="196287"/>
          </a:xfrm>
          <a:prstGeom prst="rect">
            <a:avLst/>
          </a:prstGeom>
        </p:spPr>
        <p:txBody>
          <a:bodyPr/>
          <a:lstStyle>
            <a:lvl1pPr>
              <a:defRPr sz="750" b="0"/>
            </a:lvl1pPr>
            <a:lvl6pPr>
              <a:defRPr sz="750"/>
            </a:lvl6pPr>
          </a:lstStyle>
          <a:p>
            <a:pPr lvl="0"/>
            <a:r>
              <a:rPr lang="en-US" dirty="0"/>
              <a:t>Click to edit title</a:t>
            </a:r>
          </a:p>
        </p:txBody>
      </p:sp>
      <p:sp>
        <p:nvSpPr>
          <p:cNvPr id="51" name="Text Placeholder 7">
            <a:extLst>
              <a:ext uri="{FF2B5EF4-FFF2-40B4-BE49-F238E27FC236}">
                <a16:creationId xmlns:a16="http://schemas.microsoft.com/office/drawing/2014/main" id="{A04E47B2-DEA2-327D-B297-6305905A6621}"/>
              </a:ext>
            </a:extLst>
          </p:cNvPr>
          <p:cNvSpPr>
            <a:spLocks noGrp="1"/>
          </p:cNvSpPr>
          <p:nvPr>
            <p:ph type="body" sz="quarter" idx="78" hasCustomPrompt="1"/>
          </p:nvPr>
        </p:nvSpPr>
        <p:spPr>
          <a:xfrm>
            <a:off x="7597778" y="3873066"/>
            <a:ext cx="1288752" cy="196287"/>
          </a:xfrm>
          <a:prstGeom prst="rect">
            <a:avLst/>
          </a:prstGeom>
        </p:spPr>
        <p:txBody>
          <a:bodyPr/>
          <a:lstStyle>
            <a:lvl1pPr>
              <a:defRPr sz="750" b="0"/>
            </a:lvl1pPr>
            <a:lvl6pPr>
              <a:defRPr sz="750"/>
            </a:lvl6pPr>
          </a:lstStyle>
          <a:p>
            <a:pPr lvl="0"/>
            <a:r>
              <a:rPr lang="en-US" dirty="0"/>
              <a:t>Click to edit title</a:t>
            </a:r>
          </a:p>
        </p:txBody>
      </p:sp>
      <p:cxnSp>
        <p:nvCxnSpPr>
          <p:cNvPr id="52" name="Straight Connector 51">
            <a:extLst>
              <a:ext uri="{FF2B5EF4-FFF2-40B4-BE49-F238E27FC236}">
                <a16:creationId xmlns:a16="http://schemas.microsoft.com/office/drawing/2014/main" id="{C6396FBE-6964-0077-6586-63364658594F}"/>
              </a:ext>
            </a:extLst>
          </p:cNvPr>
          <p:cNvCxnSpPr>
            <a:cxnSpLocks/>
          </p:cNvCxnSpPr>
          <p:nvPr/>
        </p:nvCxnSpPr>
        <p:spPr>
          <a:xfrm>
            <a:off x="274320" y="2780729"/>
            <a:ext cx="396744"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3" name="Straight Connector 52">
            <a:extLst>
              <a:ext uri="{FF2B5EF4-FFF2-40B4-BE49-F238E27FC236}">
                <a16:creationId xmlns:a16="http://schemas.microsoft.com/office/drawing/2014/main" id="{655D5307-ECC4-132F-5F38-F6A23D73FB47}"/>
              </a:ext>
            </a:extLst>
          </p:cNvPr>
          <p:cNvCxnSpPr>
            <a:cxnSpLocks/>
          </p:cNvCxnSpPr>
          <p:nvPr/>
        </p:nvCxnSpPr>
        <p:spPr>
          <a:xfrm>
            <a:off x="1722332" y="2780729"/>
            <a:ext cx="396744"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FE467412-5D2B-43B4-FD46-F803A820FE18}"/>
              </a:ext>
            </a:extLst>
          </p:cNvPr>
          <p:cNvCxnSpPr>
            <a:cxnSpLocks/>
          </p:cNvCxnSpPr>
          <p:nvPr/>
        </p:nvCxnSpPr>
        <p:spPr>
          <a:xfrm>
            <a:off x="3187827" y="2780729"/>
            <a:ext cx="396744"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5" name="Straight Connector 54">
            <a:extLst>
              <a:ext uri="{FF2B5EF4-FFF2-40B4-BE49-F238E27FC236}">
                <a16:creationId xmlns:a16="http://schemas.microsoft.com/office/drawing/2014/main" id="{052C90E4-B274-5FEC-ADB0-BA7490520F75}"/>
              </a:ext>
            </a:extLst>
          </p:cNvPr>
          <p:cNvCxnSpPr>
            <a:cxnSpLocks/>
          </p:cNvCxnSpPr>
          <p:nvPr/>
        </p:nvCxnSpPr>
        <p:spPr>
          <a:xfrm>
            <a:off x="4653322" y="2780729"/>
            <a:ext cx="396744"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C8CC8FA3-4159-DFDB-5155-B0DF9A398814}"/>
              </a:ext>
            </a:extLst>
          </p:cNvPr>
          <p:cNvCxnSpPr>
            <a:cxnSpLocks/>
          </p:cNvCxnSpPr>
          <p:nvPr/>
        </p:nvCxnSpPr>
        <p:spPr>
          <a:xfrm>
            <a:off x="6118817" y="2780729"/>
            <a:ext cx="396744"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DBDE6900-E4C5-4D00-B260-B99BB60E4013}"/>
              </a:ext>
            </a:extLst>
          </p:cNvPr>
          <p:cNvCxnSpPr>
            <a:cxnSpLocks/>
          </p:cNvCxnSpPr>
          <p:nvPr/>
        </p:nvCxnSpPr>
        <p:spPr>
          <a:xfrm>
            <a:off x="7584311" y="2780729"/>
            <a:ext cx="396744"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1F3667BC-80FA-9660-C7D5-979F51671C07}"/>
              </a:ext>
            </a:extLst>
          </p:cNvPr>
          <p:cNvCxnSpPr>
            <a:cxnSpLocks/>
          </p:cNvCxnSpPr>
          <p:nvPr/>
        </p:nvCxnSpPr>
        <p:spPr>
          <a:xfrm>
            <a:off x="274320" y="3590574"/>
            <a:ext cx="396744"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B85B21BD-1D70-E4CB-69DE-3417BFA4CC9B}"/>
              </a:ext>
            </a:extLst>
          </p:cNvPr>
          <p:cNvCxnSpPr>
            <a:cxnSpLocks/>
          </p:cNvCxnSpPr>
          <p:nvPr/>
        </p:nvCxnSpPr>
        <p:spPr>
          <a:xfrm>
            <a:off x="1722332" y="3590574"/>
            <a:ext cx="396744"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A4E2DDEB-A8F8-16C9-004D-D1930E8024C5}"/>
              </a:ext>
            </a:extLst>
          </p:cNvPr>
          <p:cNvCxnSpPr>
            <a:cxnSpLocks/>
          </p:cNvCxnSpPr>
          <p:nvPr/>
        </p:nvCxnSpPr>
        <p:spPr>
          <a:xfrm>
            <a:off x="3187827" y="3590574"/>
            <a:ext cx="396744"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3A096809-014F-9F36-0011-0A79E574FC3F}"/>
              </a:ext>
            </a:extLst>
          </p:cNvPr>
          <p:cNvCxnSpPr>
            <a:cxnSpLocks/>
          </p:cNvCxnSpPr>
          <p:nvPr/>
        </p:nvCxnSpPr>
        <p:spPr>
          <a:xfrm>
            <a:off x="4653322" y="3590574"/>
            <a:ext cx="396744"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27CDFF53-C137-60CC-1D76-DBC3B7D0BEBB}"/>
              </a:ext>
            </a:extLst>
          </p:cNvPr>
          <p:cNvCxnSpPr>
            <a:cxnSpLocks/>
          </p:cNvCxnSpPr>
          <p:nvPr/>
        </p:nvCxnSpPr>
        <p:spPr>
          <a:xfrm>
            <a:off x="6118817" y="3590574"/>
            <a:ext cx="396744"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CD9C771A-620F-3BB7-F9A2-5D7E222002AB}"/>
              </a:ext>
            </a:extLst>
          </p:cNvPr>
          <p:cNvCxnSpPr>
            <a:cxnSpLocks/>
          </p:cNvCxnSpPr>
          <p:nvPr/>
        </p:nvCxnSpPr>
        <p:spPr>
          <a:xfrm>
            <a:off x="7584311" y="3590574"/>
            <a:ext cx="396744" cy="0"/>
          </a:xfrm>
          <a:prstGeom prst="line">
            <a:avLst/>
          </a:prstGeom>
          <a:ln w="25400">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4" name="Footer Placeholder 14">
            <a:extLst>
              <a:ext uri="{FF2B5EF4-FFF2-40B4-BE49-F238E27FC236}">
                <a16:creationId xmlns:a16="http://schemas.microsoft.com/office/drawing/2014/main" id="{14467F9D-E4A3-12B7-BF50-2117F90689C1}"/>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8" name="Slide Number Placeholder 5">
            <a:extLst>
              <a:ext uri="{FF2B5EF4-FFF2-40B4-BE49-F238E27FC236}">
                <a16:creationId xmlns:a16="http://schemas.microsoft.com/office/drawing/2014/main" id="{20679FAC-24C0-15DE-C4B2-1C704CBCD352}"/>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18" name="Footer Placeholder 14">
            <a:extLst>
              <a:ext uri="{FF2B5EF4-FFF2-40B4-BE49-F238E27FC236}">
                <a16:creationId xmlns:a16="http://schemas.microsoft.com/office/drawing/2014/main" id="{DE7C26B3-2F48-43ED-9A7C-CF136DFE6969}"/>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Tree>
    <p:extLst>
      <p:ext uri="{BB962C8B-B14F-4D97-AF65-F5344CB8AC3E}">
        <p14:creationId xmlns:p14="http://schemas.microsoft.com/office/powerpoint/2010/main" val="777823040"/>
      </p:ext>
    </p:extLst>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6_Bio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00DEC-A221-E19E-B043-E156BC5CA916}"/>
              </a:ext>
            </a:extLst>
          </p:cNvPr>
          <p:cNvSpPr>
            <a:spLocks noGrp="1"/>
          </p:cNvSpPr>
          <p:nvPr>
            <p:ph type="title"/>
          </p:nvPr>
        </p:nvSpPr>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C6F07F8C-9B17-8CDC-07F0-547DAD75CB1C}"/>
              </a:ext>
            </a:extLst>
          </p:cNvPr>
          <p:cNvSpPr>
            <a:spLocks noGrp="1"/>
          </p:cNvSpPr>
          <p:nvPr>
            <p:ph type="body" sz="quarter" idx="37" hasCustomPrompt="1"/>
          </p:nvPr>
        </p:nvSpPr>
        <p:spPr>
          <a:xfrm>
            <a:off x="987723" y="1340674"/>
            <a:ext cx="1288752" cy="118377"/>
          </a:xfrm>
          <a:prstGeom prst="rect">
            <a:avLst/>
          </a:prstGeom>
        </p:spPr>
        <p:txBody>
          <a:bodyPr/>
          <a:lstStyle>
            <a:lvl1pPr>
              <a:defRPr sz="750" b="1"/>
            </a:lvl1pPr>
            <a:lvl6pPr>
              <a:defRPr sz="750"/>
            </a:lvl6pPr>
          </a:lstStyle>
          <a:p>
            <a:pPr lvl="0"/>
            <a:r>
              <a:rPr lang="en-US" dirty="0"/>
              <a:t>Click to edit name</a:t>
            </a:r>
          </a:p>
        </p:txBody>
      </p:sp>
      <p:sp>
        <p:nvSpPr>
          <p:cNvPr id="18" name="Picture Placeholder 10">
            <a:extLst>
              <a:ext uri="{FF2B5EF4-FFF2-40B4-BE49-F238E27FC236}">
                <a16:creationId xmlns:a16="http://schemas.microsoft.com/office/drawing/2014/main" id="{0A01B5E1-6CD2-C95C-7E04-BE964F29F50E}"/>
              </a:ext>
            </a:extLst>
          </p:cNvPr>
          <p:cNvSpPr>
            <a:spLocks noGrp="1"/>
          </p:cNvSpPr>
          <p:nvPr>
            <p:ph type="pic" sz="quarter" idx="43"/>
          </p:nvPr>
        </p:nvSpPr>
        <p:spPr>
          <a:xfrm>
            <a:off x="274320" y="1343907"/>
            <a:ext cx="613412" cy="62021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45" name="Text Placeholder 7">
            <a:extLst>
              <a:ext uri="{FF2B5EF4-FFF2-40B4-BE49-F238E27FC236}">
                <a16:creationId xmlns:a16="http://schemas.microsoft.com/office/drawing/2014/main" id="{25D3D5A7-89AA-FD63-046C-58E732B3D5DB}"/>
              </a:ext>
            </a:extLst>
          </p:cNvPr>
          <p:cNvSpPr>
            <a:spLocks noGrp="1"/>
          </p:cNvSpPr>
          <p:nvPr>
            <p:ph type="body" sz="quarter" idx="61" hasCustomPrompt="1"/>
          </p:nvPr>
        </p:nvSpPr>
        <p:spPr>
          <a:xfrm>
            <a:off x="987723" y="1480155"/>
            <a:ext cx="1288752" cy="133696"/>
          </a:xfrm>
          <a:prstGeom prst="rect">
            <a:avLst/>
          </a:prstGeom>
        </p:spPr>
        <p:txBody>
          <a:bodyPr/>
          <a:lstStyle>
            <a:lvl1pPr>
              <a:defRPr sz="750" b="0"/>
            </a:lvl1pPr>
            <a:lvl6pPr>
              <a:defRPr sz="750"/>
            </a:lvl6pPr>
          </a:lstStyle>
          <a:p>
            <a:pPr lvl="0"/>
            <a:r>
              <a:rPr lang="en-US" dirty="0"/>
              <a:t>Click to edit title</a:t>
            </a:r>
          </a:p>
        </p:txBody>
      </p:sp>
      <p:sp>
        <p:nvSpPr>
          <p:cNvPr id="60" name="Text Placeholder 7">
            <a:extLst>
              <a:ext uri="{FF2B5EF4-FFF2-40B4-BE49-F238E27FC236}">
                <a16:creationId xmlns:a16="http://schemas.microsoft.com/office/drawing/2014/main" id="{0EC03B7C-849E-0A57-E07F-DE0C54A491A9}"/>
              </a:ext>
            </a:extLst>
          </p:cNvPr>
          <p:cNvSpPr>
            <a:spLocks noGrp="1"/>
          </p:cNvSpPr>
          <p:nvPr>
            <p:ph type="body" sz="quarter" idx="95" hasCustomPrompt="1"/>
          </p:nvPr>
        </p:nvSpPr>
        <p:spPr>
          <a:xfrm>
            <a:off x="987723" y="1656725"/>
            <a:ext cx="1288752" cy="306929"/>
          </a:xfrm>
          <a:prstGeom prst="rect">
            <a:avLst/>
          </a:prstGeom>
        </p:spPr>
        <p:txBody>
          <a:bodyPr anchor="b"/>
          <a:lstStyle>
            <a:lvl1pPr>
              <a:defRPr sz="750" b="0" i="1"/>
            </a:lvl1pPr>
            <a:lvl6pPr>
              <a:defRPr sz="750"/>
            </a:lvl6pPr>
          </a:lstStyle>
          <a:p>
            <a:pPr lvl="0"/>
            <a:r>
              <a:rPr lang="en-US" dirty="0"/>
              <a:t>Click to edit bio</a:t>
            </a:r>
          </a:p>
        </p:txBody>
      </p:sp>
      <p:sp>
        <p:nvSpPr>
          <p:cNvPr id="65" name="Text Placeholder 7">
            <a:extLst>
              <a:ext uri="{FF2B5EF4-FFF2-40B4-BE49-F238E27FC236}">
                <a16:creationId xmlns:a16="http://schemas.microsoft.com/office/drawing/2014/main" id="{A4F36644-AB68-5921-B9C6-AF3CF44B297D}"/>
              </a:ext>
            </a:extLst>
          </p:cNvPr>
          <p:cNvSpPr>
            <a:spLocks noGrp="1"/>
          </p:cNvSpPr>
          <p:nvPr>
            <p:ph type="body" sz="quarter" idx="96" hasCustomPrompt="1"/>
          </p:nvPr>
        </p:nvSpPr>
        <p:spPr>
          <a:xfrm>
            <a:off x="3186485" y="1340674"/>
            <a:ext cx="1288752" cy="118377"/>
          </a:xfrm>
          <a:prstGeom prst="rect">
            <a:avLst/>
          </a:prstGeom>
        </p:spPr>
        <p:txBody>
          <a:bodyPr/>
          <a:lstStyle>
            <a:lvl1pPr>
              <a:defRPr sz="750" b="1"/>
            </a:lvl1pPr>
            <a:lvl6pPr>
              <a:defRPr sz="750"/>
            </a:lvl6pPr>
          </a:lstStyle>
          <a:p>
            <a:pPr lvl="0"/>
            <a:r>
              <a:rPr lang="en-US" dirty="0"/>
              <a:t>Click to edit name</a:t>
            </a:r>
          </a:p>
        </p:txBody>
      </p:sp>
      <p:sp>
        <p:nvSpPr>
          <p:cNvPr id="66" name="Picture Placeholder 10">
            <a:extLst>
              <a:ext uri="{FF2B5EF4-FFF2-40B4-BE49-F238E27FC236}">
                <a16:creationId xmlns:a16="http://schemas.microsoft.com/office/drawing/2014/main" id="{96E879EC-5B7E-A8DA-C466-841175A6B5A6}"/>
              </a:ext>
            </a:extLst>
          </p:cNvPr>
          <p:cNvSpPr>
            <a:spLocks noGrp="1"/>
          </p:cNvSpPr>
          <p:nvPr>
            <p:ph type="pic" sz="quarter" idx="97"/>
          </p:nvPr>
        </p:nvSpPr>
        <p:spPr>
          <a:xfrm>
            <a:off x="2470387" y="1343907"/>
            <a:ext cx="613412" cy="62021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67" name="Text Placeholder 7">
            <a:extLst>
              <a:ext uri="{FF2B5EF4-FFF2-40B4-BE49-F238E27FC236}">
                <a16:creationId xmlns:a16="http://schemas.microsoft.com/office/drawing/2014/main" id="{B0295EC4-A3DB-4623-8E56-4DE0EDFD6753}"/>
              </a:ext>
            </a:extLst>
          </p:cNvPr>
          <p:cNvSpPr>
            <a:spLocks noGrp="1"/>
          </p:cNvSpPr>
          <p:nvPr>
            <p:ph type="body" sz="quarter" idx="98" hasCustomPrompt="1"/>
          </p:nvPr>
        </p:nvSpPr>
        <p:spPr>
          <a:xfrm>
            <a:off x="3186485" y="1480155"/>
            <a:ext cx="1288752" cy="133696"/>
          </a:xfrm>
          <a:prstGeom prst="rect">
            <a:avLst/>
          </a:prstGeom>
        </p:spPr>
        <p:txBody>
          <a:bodyPr/>
          <a:lstStyle>
            <a:lvl1pPr>
              <a:defRPr sz="750" b="0"/>
            </a:lvl1pPr>
            <a:lvl6pPr>
              <a:defRPr sz="750"/>
            </a:lvl6pPr>
          </a:lstStyle>
          <a:p>
            <a:pPr lvl="0"/>
            <a:r>
              <a:rPr lang="en-US" dirty="0"/>
              <a:t>Click to edit title</a:t>
            </a:r>
          </a:p>
        </p:txBody>
      </p:sp>
      <p:sp>
        <p:nvSpPr>
          <p:cNvPr id="68" name="Text Placeholder 7">
            <a:extLst>
              <a:ext uri="{FF2B5EF4-FFF2-40B4-BE49-F238E27FC236}">
                <a16:creationId xmlns:a16="http://schemas.microsoft.com/office/drawing/2014/main" id="{06884965-72E5-ED54-A7EB-15DAB7665F9C}"/>
              </a:ext>
            </a:extLst>
          </p:cNvPr>
          <p:cNvSpPr>
            <a:spLocks noGrp="1"/>
          </p:cNvSpPr>
          <p:nvPr>
            <p:ph type="body" sz="quarter" idx="99" hasCustomPrompt="1"/>
          </p:nvPr>
        </p:nvSpPr>
        <p:spPr>
          <a:xfrm>
            <a:off x="3186485" y="1656725"/>
            <a:ext cx="1288752" cy="306929"/>
          </a:xfrm>
          <a:prstGeom prst="rect">
            <a:avLst/>
          </a:prstGeom>
        </p:spPr>
        <p:txBody>
          <a:bodyPr anchor="b"/>
          <a:lstStyle>
            <a:lvl1pPr>
              <a:defRPr sz="750" b="0" i="1"/>
            </a:lvl1pPr>
            <a:lvl6pPr>
              <a:defRPr sz="750"/>
            </a:lvl6pPr>
          </a:lstStyle>
          <a:p>
            <a:pPr lvl="0"/>
            <a:r>
              <a:rPr lang="en-US" dirty="0"/>
              <a:t>Click to edit bio</a:t>
            </a:r>
          </a:p>
        </p:txBody>
      </p:sp>
      <p:sp>
        <p:nvSpPr>
          <p:cNvPr id="69" name="Text Placeholder 7">
            <a:extLst>
              <a:ext uri="{FF2B5EF4-FFF2-40B4-BE49-F238E27FC236}">
                <a16:creationId xmlns:a16="http://schemas.microsoft.com/office/drawing/2014/main" id="{FFE9E299-A2AC-A274-A38A-A19AF7C60825}"/>
              </a:ext>
            </a:extLst>
          </p:cNvPr>
          <p:cNvSpPr>
            <a:spLocks noGrp="1"/>
          </p:cNvSpPr>
          <p:nvPr>
            <p:ph type="body" sz="quarter" idx="100" hasCustomPrompt="1"/>
          </p:nvPr>
        </p:nvSpPr>
        <p:spPr>
          <a:xfrm>
            <a:off x="5377364" y="1340674"/>
            <a:ext cx="1288752" cy="118377"/>
          </a:xfrm>
          <a:prstGeom prst="rect">
            <a:avLst/>
          </a:prstGeom>
        </p:spPr>
        <p:txBody>
          <a:bodyPr/>
          <a:lstStyle>
            <a:lvl1pPr>
              <a:defRPr sz="750" b="1"/>
            </a:lvl1pPr>
            <a:lvl6pPr>
              <a:defRPr sz="750"/>
            </a:lvl6pPr>
          </a:lstStyle>
          <a:p>
            <a:pPr lvl="0"/>
            <a:r>
              <a:rPr lang="en-US" dirty="0"/>
              <a:t>Click to edit name</a:t>
            </a:r>
          </a:p>
        </p:txBody>
      </p:sp>
      <p:sp>
        <p:nvSpPr>
          <p:cNvPr id="70" name="Picture Placeholder 10">
            <a:extLst>
              <a:ext uri="{FF2B5EF4-FFF2-40B4-BE49-F238E27FC236}">
                <a16:creationId xmlns:a16="http://schemas.microsoft.com/office/drawing/2014/main" id="{D2D51156-AB38-B07A-77A7-3110ECC51301}"/>
              </a:ext>
            </a:extLst>
          </p:cNvPr>
          <p:cNvSpPr>
            <a:spLocks noGrp="1"/>
          </p:cNvSpPr>
          <p:nvPr>
            <p:ph type="pic" sz="quarter" idx="101"/>
          </p:nvPr>
        </p:nvSpPr>
        <p:spPr>
          <a:xfrm>
            <a:off x="4661266" y="1343907"/>
            <a:ext cx="613412" cy="62021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71" name="Text Placeholder 7">
            <a:extLst>
              <a:ext uri="{FF2B5EF4-FFF2-40B4-BE49-F238E27FC236}">
                <a16:creationId xmlns:a16="http://schemas.microsoft.com/office/drawing/2014/main" id="{15270EA8-D3B2-9FB0-DD58-AAB02253C1E1}"/>
              </a:ext>
            </a:extLst>
          </p:cNvPr>
          <p:cNvSpPr>
            <a:spLocks noGrp="1"/>
          </p:cNvSpPr>
          <p:nvPr>
            <p:ph type="body" sz="quarter" idx="102" hasCustomPrompt="1"/>
          </p:nvPr>
        </p:nvSpPr>
        <p:spPr>
          <a:xfrm>
            <a:off x="5377364" y="1480155"/>
            <a:ext cx="1288752" cy="133696"/>
          </a:xfrm>
          <a:prstGeom prst="rect">
            <a:avLst/>
          </a:prstGeom>
        </p:spPr>
        <p:txBody>
          <a:bodyPr/>
          <a:lstStyle>
            <a:lvl1pPr>
              <a:defRPr sz="750" b="0"/>
            </a:lvl1pPr>
            <a:lvl6pPr>
              <a:defRPr sz="750"/>
            </a:lvl6pPr>
          </a:lstStyle>
          <a:p>
            <a:pPr lvl="0"/>
            <a:r>
              <a:rPr lang="en-US" dirty="0"/>
              <a:t>Click to edit title</a:t>
            </a:r>
          </a:p>
        </p:txBody>
      </p:sp>
      <p:sp>
        <p:nvSpPr>
          <p:cNvPr id="72" name="Text Placeholder 7">
            <a:extLst>
              <a:ext uri="{FF2B5EF4-FFF2-40B4-BE49-F238E27FC236}">
                <a16:creationId xmlns:a16="http://schemas.microsoft.com/office/drawing/2014/main" id="{47E06AD9-A0E9-8517-4801-A05FECB3F688}"/>
              </a:ext>
            </a:extLst>
          </p:cNvPr>
          <p:cNvSpPr>
            <a:spLocks noGrp="1"/>
          </p:cNvSpPr>
          <p:nvPr>
            <p:ph type="body" sz="quarter" idx="103" hasCustomPrompt="1"/>
          </p:nvPr>
        </p:nvSpPr>
        <p:spPr>
          <a:xfrm>
            <a:off x="5377364" y="1656725"/>
            <a:ext cx="1288752" cy="306929"/>
          </a:xfrm>
          <a:prstGeom prst="rect">
            <a:avLst/>
          </a:prstGeom>
        </p:spPr>
        <p:txBody>
          <a:bodyPr anchor="b"/>
          <a:lstStyle>
            <a:lvl1pPr>
              <a:defRPr sz="750" b="0" i="1"/>
            </a:lvl1pPr>
            <a:lvl6pPr>
              <a:defRPr sz="750"/>
            </a:lvl6pPr>
          </a:lstStyle>
          <a:p>
            <a:pPr lvl="0"/>
            <a:r>
              <a:rPr lang="en-US" dirty="0"/>
              <a:t>Click to edit bio</a:t>
            </a:r>
          </a:p>
        </p:txBody>
      </p:sp>
      <p:sp>
        <p:nvSpPr>
          <p:cNvPr id="73" name="Text Placeholder 7">
            <a:extLst>
              <a:ext uri="{FF2B5EF4-FFF2-40B4-BE49-F238E27FC236}">
                <a16:creationId xmlns:a16="http://schemas.microsoft.com/office/drawing/2014/main" id="{0845ECF1-B3F8-752A-696A-88EBC9E954FC}"/>
              </a:ext>
            </a:extLst>
          </p:cNvPr>
          <p:cNvSpPr>
            <a:spLocks noGrp="1"/>
          </p:cNvSpPr>
          <p:nvPr>
            <p:ph type="body" sz="quarter" idx="104" hasCustomPrompt="1"/>
          </p:nvPr>
        </p:nvSpPr>
        <p:spPr>
          <a:xfrm>
            <a:off x="7581169" y="1340674"/>
            <a:ext cx="1288752" cy="118377"/>
          </a:xfrm>
          <a:prstGeom prst="rect">
            <a:avLst/>
          </a:prstGeom>
        </p:spPr>
        <p:txBody>
          <a:bodyPr/>
          <a:lstStyle>
            <a:lvl1pPr>
              <a:defRPr sz="750" b="1"/>
            </a:lvl1pPr>
            <a:lvl6pPr>
              <a:defRPr sz="750"/>
            </a:lvl6pPr>
          </a:lstStyle>
          <a:p>
            <a:pPr lvl="0"/>
            <a:r>
              <a:rPr lang="en-US" dirty="0"/>
              <a:t>Click to edit name</a:t>
            </a:r>
          </a:p>
        </p:txBody>
      </p:sp>
      <p:sp>
        <p:nvSpPr>
          <p:cNvPr id="74" name="Picture Placeholder 10">
            <a:extLst>
              <a:ext uri="{FF2B5EF4-FFF2-40B4-BE49-F238E27FC236}">
                <a16:creationId xmlns:a16="http://schemas.microsoft.com/office/drawing/2014/main" id="{02BFBB08-AD16-8562-E849-4C5D8D39D06E}"/>
              </a:ext>
            </a:extLst>
          </p:cNvPr>
          <p:cNvSpPr>
            <a:spLocks noGrp="1"/>
          </p:cNvSpPr>
          <p:nvPr>
            <p:ph type="pic" sz="quarter" idx="105"/>
          </p:nvPr>
        </p:nvSpPr>
        <p:spPr>
          <a:xfrm>
            <a:off x="6875157" y="1343907"/>
            <a:ext cx="613412" cy="62021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75" name="Text Placeholder 7">
            <a:extLst>
              <a:ext uri="{FF2B5EF4-FFF2-40B4-BE49-F238E27FC236}">
                <a16:creationId xmlns:a16="http://schemas.microsoft.com/office/drawing/2014/main" id="{415455BD-79AC-C80A-3B26-5EC3A9BC6DF0}"/>
              </a:ext>
            </a:extLst>
          </p:cNvPr>
          <p:cNvSpPr>
            <a:spLocks noGrp="1"/>
          </p:cNvSpPr>
          <p:nvPr>
            <p:ph type="body" sz="quarter" idx="106" hasCustomPrompt="1"/>
          </p:nvPr>
        </p:nvSpPr>
        <p:spPr>
          <a:xfrm>
            <a:off x="7581169" y="1480155"/>
            <a:ext cx="1288752" cy="133696"/>
          </a:xfrm>
          <a:prstGeom prst="rect">
            <a:avLst/>
          </a:prstGeom>
        </p:spPr>
        <p:txBody>
          <a:bodyPr/>
          <a:lstStyle>
            <a:lvl1pPr>
              <a:defRPr sz="750" b="0"/>
            </a:lvl1pPr>
            <a:lvl6pPr>
              <a:defRPr sz="750"/>
            </a:lvl6pPr>
          </a:lstStyle>
          <a:p>
            <a:pPr lvl="0"/>
            <a:r>
              <a:rPr lang="en-US" dirty="0"/>
              <a:t>Click to edit title</a:t>
            </a:r>
          </a:p>
        </p:txBody>
      </p:sp>
      <p:sp>
        <p:nvSpPr>
          <p:cNvPr id="76" name="Text Placeholder 7">
            <a:extLst>
              <a:ext uri="{FF2B5EF4-FFF2-40B4-BE49-F238E27FC236}">
                <a16:creationId xmlns:a16="http://schemas.microsoft.com/office/drawing/2014/main" id="{4C7C1816-CEBA-51A0-01CF-F596860B0F64}"/>
              </a:ext>
            </a:extLst>
          </p:cNvPr>
          <p:cNvSpPr>
            <a:spLocks noGrp="1"/>
          </p:cNvSpPr>
          <p:nvPr>
            <p:ph type="body" sz="quarter" idx="107" hasCustomPrompt="1"/>
          </p:nvPr>
        </p:nvSpPr>
        <p:spPr>
          <a:xfrm>
            <a:off x="7581169" y="1656725"/>
            <a:ext cx="1288752" cy="306929"/>
          </a:xfrm>
          <a:prstGeom prst="rect">
            <a:avLst/>
          </a:prstGeom>
        </p:spPr>
        <p:txBody>
          <a:bodyPr anchor="b"/>
          <a:lstStyle>
            <a:lvl1pPr>
              <a:defRPr sz="750" b="0" i="1"/>
            </a:lvl1pPr>
            <a:lvl6pPr>
              <a:defRPr sz="750"/>
            </a:lvl6pPr>
          </a:lstStyle>
          <a:p>
            <a:pPr lvl="0"/>
            <a:r>
              <a:rPr lang="en-US" dirty="0"/>
              <a:t>Click to edit bio</a:t>
            </a:r>
          </a:p>
        </p:txBody>
      </p:sp>
      <p:sp>
        <p:nvSpPr>
          <p:cNvPr id="77" name="Text Placeholder 7">
            <a:extLst>
              <a:ext uri="{FF2B5EF4-FFF2-40B4-BE49-F238E27FC236}">
                <a16:creationId xmlns:a16="http://schemas.microsoft.com/office/drawing/2014/main" id="{5760A8FE-C7D3-401B-0BEB-F6018BECCAAA}"/>
              </a:ext>
            </a:extLst>
          </p:cNvPr>
          <p:cNvSpPr>
            <a:spLocks noGrp="1"/>
          </p:cNvSpPr>
          <p:nvPr>
            <p:ph type="body" sz="quarter" idx="108" hasCustomPrompt="1"/>
          </p:nvPr>
        </p:nvSpPr>
        <p:spPr>
          <a:xfrm>
            <a:off x="987723" y="2468331"/>
            <a:ext cx="1288752" cy="118377"/>
          </a:xfrm>
          <a:prstGeom prst="rect">
            <a:avLst/>
          </a:prstGeom>
        </p:spPr>
        <p:txBody>
          <a:bodyPr/>
          <a:lstStyle>
            <a:lvl1pPr>
              <a:defRPr sz="750" b="1"/>
            </a:lvl1pPr>
            <a:lvl6pPr>
              <a:defRPr sz="750"/>
            </a:lvl6pPr>
          </a:lstStyle>
          <a:p>
            <a:pPr lvl="0"/>
            <a:r>
              <a:rPr lang="en-US" dirty="0"/>
              <a:t>Click to edit name</a:t>
            </a:r>
          </a:p>
        </p:txBody>
      </p:sp>
      <p:sp>
        <p:nvSpPr>
          <p:cNvPr id="78" name="Picture Placeholder 10">
            <a:extLst>
              <a:ext uri="{FF2B5EF4-FFF2-40B4-BE49-F238E27FC236}">
                <a16:creationId xmlns:a16="http://schemas.microsoft.com/office/drawing/2014/main" id="{E44FE909-3C05-E60B-7E5F-5691C3A0C02A}"/>
              </a:ext>
            </a:extLst>
          </p:cNvPr>
          <p:cNvSpPr>
            <a:spLocks noGrp="1"/>
          </p:cNvSpPr>
          <p:nvPr>
            <p:ph type="pic" sz="quarter" idx="109"/>
          </p:nvPr>
        </p:nvSpPr>
        <p:spPr>
          <a:xfrm>
            <a:off x="274320" y="2471564"/>
            <a:ext cx="613412" cy="62021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79" name="Text Placeholder 7">
            <a:extLst>
              <a:ext uri="{FF2B5EF4-FFF2-40B4-BE49-F238E27FC236}">
                <a16:creationId xmlns:a16="http://schemas.microsoft.com/office/drawing/2014/main" id="{21484DC0-7AD5-CF8D-6FB8-B209EF3EF259}"/>
              </a:ext>
            </a:extLst>
          </p:cNvPr>
          <p:cNvSpPr>
            <a:spLocks noGrp="1"/>
          </p:cNvSpPr>
          <p:nvPr>
            <p:ph type="body" sz="quarter" idx="110" hasCustomPrompt="1"/>
          </p:nvPr>
        </p:nvSpPr>
        <p:spPr>
          <a:xfrm>
            <a:off x="987723" y="2607812"/>
            <a:ext cx="1288752" cy="133696"/>
          </a:xfrm>
          <a:prstGeom prst="rect">
            <a:avLst/>
          </a:prstGeom>
        </p:spPr>
        <p:txBody>
          <a:bodyPr/>
          <a:lstStyle>
            <a:lvl1pPr>
              <a:defRPr sz="750" b="0"/>
            </a:lvl1pPr>
            <a:lvl6pPr>
              <a:defRPr sz="750"/>
            </a:lvl6pPr>
          </a:lstStyle>
          <a:p>
            <a:pPr lvl="0"/>
            <a:r>
              <a:rPr lang="en-US" dirty="0"/>
              <a:t>Click to edit title</a:t>
            </a:r>
          </a:p>
        </p:txBody>
      </p:sp>
      <p:sp>
        <p:nvSpPr>
          <p:cNvPr id="80" name="Text Placeholder 7">
            <a:extLst>
              <a:ext uri="{FF2B5EF4-FFF2-40B4-BE49-F238E27FC236}">
                <a16:creationId xmlns:a16="http://schemas.microsoft.com/office/drawing/2014/main" id="{C2141EED-01B8-EDA9-0407-406F2844653F}"/>
              </a:ext>
            </a:extLst>
          </p:cNvPr>
          <p:cNvSpPr>
            <a:spLocks noGrp="1"/>
          </p:cNvSpPr>
          <p:nvPr>
            <p:ph type="body" sz="quarter" idx="111" hasCustomPrompt="1"/>
          </p:nvPr>
        </p:nvSpPr>
        <p:spPr>
          <a:xfrm>
            <a:off x="987723" y="2784382"/>
            <a:ext cx="1288752" cy="306929"/>
          </a:xfrm>
          <a:prstGeom prst="rect">
            <a:avLst/>
          </a:prstGeom>
        </p:spPr>
        <p:txBody>
          <a:bodyPr anchor="b"/>
          <a:lstStyle>
            <a:lvl1pPr>
              <a:defRPr sz="750" b="0" i="1"/>
            </a:lvl1pPr>
            <a:lvl6pPr>
              <a:defRPr sz="750"/>
            </a:lvl6pPr>
          </a:lstStyle>
          <a:p>
            <a:pPr lvl="0"/>
            <a:r>
              <a:rPr lang="en-US" dirty="0"/>
              <a:t>Click to edit bio</a:t>
            </a:r>
          </a:p>
        </p:txBody>
      </p:sp>
      <p:sp>
        <p:nvSpPr>
          <p:cNvPr id="81" name="Text Placeholder 7">
            <a:extLst>
              <a:ext uri="{FF2B5EF4-FFF2-40B4-BE49-F238E27FC236}">
                <a16:creationId xmlns:a16="http://schemas.microsoft.com/office/drawing/2014/main" id="{C7AD6C06-02C1-C313-EBA1-5A6D0973DD9E}"/>
              </a:ext>
            </a:extLst>
          </p:cNvPr>
          <p:cNvSpPr>
            <a:spLocks noGrp="1"/>
          </p:cNvSpPr>
          <p:nvPr>
            <p:ph type="body" sz="quarter" idx="112" hasCustomPrompt="1"/>
          </p:nvPr>
        </p:nvSpPr>
        <p:spPr>
          <a:xfrm>
            <a:off x="3186485" y="2468331"/>
            <a:ext cx="1288752" cy="118377"/>
          </a:xfrm>
          <a:prstGeom prst="rect">
            <a:avLst/>
          </a:prstGeom>
        </p:spPr>
        <p:txBody>
          <a:bodyPr/>
          <a:lstStyle>
            <a:lvl1pPr>
              <a:defRPr sz="750" b="1"/>
            </a:lvl1pPr>
            <a:lvl6pPr>
              <a:defRPr sz="750"/>
            </a:lvl6pPr>
          </a:lstStyle>
          <a:p>
            <a:pPr lvl="0"/>
            <a:r>
              <a:rPr lang="en-US" dirty="0"/>
              <a:t>Click to edit name</a:t>
            </a:r>
          </a:p>
        </p:txBody>
      </p:sp>
      <p:sp>
        <p:nvSpPr>
          <p:cNvPr id="82" name="Picture Placeholder 10">
            <a:extLst>
              <a:ext uri="{FF2B5EF4-FFF2-40B4-BE49-F238E27FC236}">
                <a16:creationId xmlns:a16="http://schemas.microsoft.com/office/drawing/2014/main" id="{C80D67CD-ACEC-254F-A4FD-DAF394A2CC46}"/>
              </a:ext>
            </a:extLst>
          </p:cNvPr>
          <p:cNvSpPr>
            <a:spLocks noGrp="1"/>
          </p:cNvSpPr>
          <p:nvPr>
            <p:ph type="pic" sz="quarter" idx="113"/>
          </p:nvPr>
        </p:nvSpPr>
        <p:spPr>
          <a:xfrm>
            <a:off x="2470387" y="2471564"/>
            <a:ext cx="613412" cy="62021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83" name="Text Placeholder 7">
            <a:extLst>
              <a:ext uri="{FF2B5EF4-FFF2-40B4-BE49-F238E27FC236}">
                <a16:creationId xmlns:a16="http://schemas.microsoft.com/office/drawing/2014/main" id="{CF9ADFE8-9C67-1D29-A5F1-F9149F95553D}"/>
              </a:ext>
            </a:extLst>
          </p:cNvPr>
          <p:cNvSpPr>
            <a:spLocks noGrp="1"/>
          </p:cNvSpPr>
          <p:nvPr>
            <p:ph type="body" sz="quarter" idx="114" hasCustomPrompt="1"/>
          </p:nvPr>
        </p:nvSpPr>
        <p:spPr>
          <a:xfrm>
            <a:off x="3186485" y="2607812"/>
            <a:ext cx="1288752" cy="133696"/>
          </a:xfrm>
          <a:prstGeom prst="rect">
            <a:avLst/>
          </a:prstGeom>
        </p:spPr>
        <p:txBody>
          <a:bodyPr/>
          <a:lstStyle>
            <a:lvl1pPr>
              <a:defRPr sz="750" b="0"/>
            </a:lvl1pPr>
            <a:lvl6pPr>
              <a:defRPr sz="750"/>
            </a:lvl6pPr>
          </a:lstStyle>
          <a:p>
            <a:pPr lvl="0"/>
            <a:r>
              <a:rPr lang="en-US" dirty="0"/>
              <a:t>Click to edit title</a:t>
            </a:r>
          </a:p>
        </p:txBody>
      </p:sp>
      <p:sp>
        <p:nvSpPr>
          <p:cNvPr id="84" name="Text Placeholder 7">
            <a:extLst>
              <a:ext uri="{FF2B5EF4-FFF2-40B4-BE49-F238E27FC236}">
                <a16:creationId xmlns:a16="http://schemas.microsoft.com/office/drawing/2014/main" id="{08646B94-1F7D-F50D-8560-9C68C13C0B55}"/>
              </a:ext>
            </a:extLst>
          </p:cNvPr>
          <p:cNvSpPr>
            <a:spLocks noGrp="1"/>
          </p:cNvSpPr>
          <p:nvPr>
            <p:ph type="body" sz="quarter" idx="115" hasCustomPrompt="1"/>
          </p:nvPr>
        </p:nvSpPr>
        <p:spPr>
          <a:xfrm>
            <a:off x="3186485" y="2784382"/>
            <a:ext cx="1288752" cy="306929"/>
          </a:xfrm>
          <a:prstGeom prst="rect">
            <a:avLst/>
          </a:prstGeom>
        </p:spPr>
        <p:txBody>
          <a:bodyPr anchor="b"/>
          <a:lstStyle>
            <a:lvl1pPr>
              <a:defRPr sz="750" b="0" i="1"/>
            </a:lvl1pPr>
            <a:lvl6pPr>
              <a:defRPr sz="750"/>
            </a:lvl6pPr>
          </a:lstStyle>
          <a:p>
            <a:pPr lvl="0"/>
            <a:r>
              <a:rPr lang="en-US" dirty="0"/>
              <a:t>Click to edit bio</a:t>
            </a:r>
          </a:p>
        </p:txBody>
      </p:sp>
      <p:sp>
        <p:nvSpPr>
          <p:cNvPr id="85" name="Text Placeholder 7">
            <a:extLst>
              <a:ext uri="{FF2B5EF4-FFF2-40B4-BE49-F238E27FC236}">
                <a16:creationId xmlns:a16="http://schemas.microsoft.com/office/drawing/2014/main" id="{0F3615FC-1D50-94DD-4854-AD208826939E}"/>
              </a:ext>
            </a:extLst>
          </p:cNvPr>
          <p:cNvSpPr>
            <a:spLocks noGrp="1"/>
          </p:cNvSpPr>
          <p:nvPr>
            <p:ph type="body" sz="quarter" idx="116" hasCustomPrompt="1"/>
          </p:nvPr>
        </p:nvSpPr>
        <p:spPr>
          <a:xfrm>
            <a:off x="5377364" y="2468331"/>
            <a:ext cx="1288752" cy="118377"/>
          </a:xfrm>
          <a:prstGeom prst="rect">
            <a:avLst/>
          </a:prstGeom>
        </p:spPr>
        <p:txBody>
          <a:bodyPr/>
          <a:lstStyle>
            <a:lvl1pPr>
              <a:defRPr sz="750" b="1"/>
            </a:lvl1pPr>
            <a:lvl6pPr>
              <a:defRPr sz="750"/>
            </a:lvl6pPr>
          </a:lstStyle>
          <a:p>
            <a:pPr lvl="0"/>
            <a:r>
              <a:rPr lang="en-US" dirty="0"/>
              <a:t>Click to edit name</a:t>
            </a:r>
          </a:p>
        </p:txBody>
      </p:sp>
      <p:sp>
        <p:nvSpPr>
          <p:cNvPr id="86" name="Picture Placeholder 10">
            <a:extLst>
              <a:ext uri="{FF2B5EF4-FFF2-40B4-BE49-F238E27FC236}">
                <a16:creationId xmlns:a16="http://schemas.microsoft.com/office/drawing/2014/main" id="{AD752808-1E29-A29D-9FC8-DD1E392C4F86}"/>
              </a:ext>
            </a:extLst>
          </p:cNvPr>
          <p:cNvSpPr>
            <a:spLocks noGrp="1"/>
          </p:cNvSpPr>
          <p:nvPr>
            <p:ph type="pic" sz="quarter" idx="117"/>
          </p:nvPr>
        </p:nvSpPr>
        <p:spPr>
          <a:xfrm>
            <a:off x="4661266" y="2471564"/>
            <a:ext cx="613412" cy="62021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87" name="Text Placeholder 7">
            <a:extLst>
              <a:ext uri="{FF2B5EF4-FFF2-40B4-BE49-F238E27FC236}">
                <a16:creationId xmlns:a16="http://schemas.microsoft.com/office/drawing/2014/main" id="{4452F6E8-5E7E-72DB-9324-8A8318AA8A46}"/>
              </a:ext>
            </a:extLst>
          </p:cNvPr>
          <p:cNvSpPr>
            <a:spLocks noGrp="1"/>
          </p:cNvSpPr>
          <p:nvPr>
            <p:ph type="body" sz="quarter" idx="118" hasCustomPrompt="1"/>
          </p:nvPr>
        </p:nvSpPr>
        <p:spPr>
          <a:xfrm>
            <a:off x="5377364" y="2607812"/>
            <a:ext cx="1288752" cy="133696"/>
          </a:xfrm>
          <a:prstGeom prst="rect">
            <a:avLst/>
          </a:prstGeom>
        </p:spPr>
        <p:txBody>
          <a:bodyPr/>
          <a:lstStyle>
            <a:lvl1pPr>
              <a:defRPr sz="750" b="0"/>
            </a:lvl1pPr>
            <a:lvl6pPr>
              <a:defRPr sz="750"/>
            </a:lvl6pPr>
          </a:lstStyle>
          <a:p>
            <a:pPr lvl="0"/>
            <a:r>
              <a:rPr lang="en-US" dirty="0"/>
              <a:t>Click to edit title</a:t>
            </a:r>
          </a:p>
        </p:txBody>
      </p:sp>
      <p:sp>
        <p:nvSpPr>
          <p:cNvPr id="88" name="Text Placeholder 7">
            <a:extLst>
              <a:ext uri="{FF2B5EF4-FFF2-40B4-BE49-F238E27FC236}">
                <a16:creationId xmlns:a16="http://schemas.microsoft.com/office/drawing/2014/main" id="{9BC5D60A-1CC5-7D76-2A14-C701D0A95E24}"/>
              </a:ext>
            </a:extLst>
          </p:cNvPr>
          <p:cNvSpPr>
            <a:spLocks noGrp="1"/>
          </p:cNvSpPr>
          <p:nvPr>
            <p:ph type="body" sz="quarter" idx="119" hasCustomPrompt="1"/>
          </p:nvPr>
        </p:nvSpPr>
        <p:spPr>
          <a:xfrm>
            <a:off x="5377364" y="2784382"/>
            <a:ext cx="1288752" cy="306929"/>
          </a:xfrm>
          <a:prstGeom prst="rect">
            <a:avLst/>
          </a:prstGeom>
        </p:spPr>
        <p:txBody>
          <a:bodyPr anchor="b"/>
          <a:lstStyle>
            <a:lvl1pPr>
              <a:defRPr sz="750" b="0" i="1"/>
            </a:lvl1pPr>
            <a:lvl6pPr>
              <a:defRPr sz="750"/>
            </a:lvl6pPr>
          </a:lstStyle>
          <a:p>
            <a:pPr lvl="0"/>
            <a:r>
              <a:rPr lang="en-US" dirty="0"/>
              <a:t>Click to edit bio</a:t>
            </a:r>
          </a:p>
        </p:txBody>
      </p:sp>
      <p:sp>
        <p:nvSpPr>
          <p:cNvPr id="89" name="Text Placeholder 7">
            <a:extLst>
              <a:ext uri="{FF2B5EF4-FFF2-40B4-BE49-F238E27FC236}">
                <a16:creationId xmlns:a16="http://schemas.microsoft.com/office/drawing/2014/main" id="{6F3FDB9C-B497-B645-F608-D525319B7E23}"/>
              </a:ext>
            </a:extLst>
          </p:cNvPr>
          <p:cNvSpPr>
            <a:spLocks noGrp="1"/>
          </p:cNvSpPr>
          <p:nvPr>
            <p:ph type="body" sz="quarter" idx="120" hasCustomPrompt="1"/>
          </p:nvPr>
        </p:nvSpPr>
        <p:spPr>
          <a:xfrm>
            <a:off x="7581169" y="2468331"/>
            <a:ext cx="1288752" cy="118377"/>
          </a:xfrm>
          <a:prstGeom prst="rect">
            <a:avLst/>
          </a:prstGeom>
        </p:spPr>
        <p:txBody>
          <a:bodyPr/>
          <a:lstStyle>
            <a:lvl1pPr>
              <a:defRPr sz="750" b="1"/>
            </a:lvl1pPr>
            <a:lvl6pPr>
              <a:defRPr sz="750"/>
            </a:lvl6pPr>
          </a:lstStyle>
          <a:p>
            <a:pPr lvl="0"/>
            <a:r>
              <a:rPr lang="en-US" dirty="0"/>
              <a:t>Click to edit name</a:t>
            </a:r>
          </a:p>
        </p:txBody>
      </p:sp>
      <p:sp>
        <p:nvSpPr>
          <p:cNvPr id="90" name="Picture Placeholder 10">
            <a:extLst>
              <a:ext uri="{FF2B5EF4-FFF2-40B4-BE49-F238E27FC236}">
                <a16:creationId xmlns:a16="http://schemas.microsoft.com/office/drawing/2014/main" id="{D7DF5A69-F3C5-795F-9C4D-133F8B67A390}"/>
              </a:ext>
            </a:extLst>
          </p:cNvPr>
          <p:cNvSpPr>
            <a:spLocks noGrp="1"/>
          </p:cNvSpPr>
          <p:nvPr>
            <p:ph type="pic" sz="quarter" idx="121"/>
          </p:nvPr>
        </p:nvSpPr>
        <p:spPr>
          <a:xfrm>
            <a:off x="6875157" y="2471564"/>
            <a:ext cx="613412" cy="62021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91" name="Text Placeholder 7">
            <a:extLst>
              <a:ext uri="{FF2B5EF4-FFF2-40B4-BE49-F238E27FC236}">
                <a16:creationId xmlns:a16="http://schemas.microsoft.com/office/drawing/2014/main" id="{DFE8B476-1BAB-352F-4647-76F94AE3D66A}"/>
              </a:ext>
            </a:extLst>
          </p:cNvPr>
          <p:cNvSpPr>
            <a:spLocks noGrp="1"/>
          </p:cNvSpPr>
          <p:nvPr>
            <p:ph type="body" sz="quarter" idx="122" hasCustomPrompt="1"/>
          </p:nvPr>
        </p:nvSpPr>
        <p:spPr>
          <a:xfrm>
            <a:off x="7581169" y="2607812"/>
            <a:ext cx="1288752" cy="133696"/>
          </a:xfrm>
          <a:prstGeom prst="rect">
            <a:avLst/>
          </a:prstGeom>
        </p:spPr>
        <p:txBody>
          <a:bodyPr/>
          <a:lstStyle>
            <a:lvl1pPr>
              <a:defRPr sz="750" b="0"/>
            </a:lvl1pPr>
            <a:lvl6pPr>
              <a:defRPr sz="750"/>
            </a:lvl6pPr>
          </a:lstStyle>
          <a:p>
            <a:pPr lvl="0"/>
            <a:r>
              <a:rPr lang="en-US" dirty="0"/>
              <a:t>Click to edit title</a:t>
            </a:r>
          </a:p>
        </p:txBody>
      </p:sp>
      <p:sp>
        <p:nvSpPr>
          <p:cNvPr id="92" name="Text Placeholder 7">
            <a:extLst>
              <a:ext uri="{FF2B5EF4-FFF2-40B4-BE49-F238E27FC236}">
                <a16:creationId xmlns:a16="http://schemas.microsoft.com/office/drawing/2014/main" id="{E0735D92-CA84-8FC8-5CE2-0D77E87C4DD8}"/>
              </a:ext>
            </a:extLst>
          </p:cNvPr>
          <p:cNvSpPr>
            <a:spLocks noGrp="1"/>
          </p:cNvSpPr>
          <p:nvPr>
            <p:ph type="body" sz="quarter" idx="123" hasCustomPrompt="1"/>
          </p:nvPr>
        </p:nvSpPr>
        <p:spPr>
          <a:xfrm>
            <a:off x="7581169" y="2784382"/>
            <a:ext cx="1288752" cy="306929"/>
          </a:xfrm>
          <a:prstGeom prst="rect">
            <a:avLst/>
          </a:prstGeom>
        </p:spPr>
        <p:txBody>
          <a:bodyPr anchor="b"/>
          <a:lstStyle>
            <a:lvl1pPr>
              <a:defRPr sz="750" b="0" i="1"/>
            </a:lvl1pPr>
            <a:lvl6pPr>
              <a:defRPr sz="750"/>
            </a:lvl6pPr>
          </a:lstStyle>
          <a:p>
            <a:pPr lvl="0"/>
            <a:r>
              <a:rPr lang="en-US" dirty="0"/>
              <a:t>Click to edit bio</a:t>
            </a:r>
          </a:p>
        </p:txBody>
      </p:sp>
      <p:sp>
        <p:nvSpPr>
          <p:cNvPr id="93" name="Text Placeholder 7">
            <a:extLst>
              <a:ext uri="{FF2B5EF4-FFF2-40B4-BE49-F238E27FC236}">
                <a16:creationId xmlns:a16="http://schemas.microsoft.com/office/drawing/2014/main" id="{9E1A01B8-996F-1E9C-F883-BF6945F6692F}"/>
              </a:ext>
            </a:extLst>
          </p:cNvPr>
          <p:cNvSpPr>
            <a:spLocks noGrp="1"/>
          </p:cNvSpPr>
          <p:nvPr>
            <p:ph type="body" sz="quarter" idx="124" hasCustomPrompt="1"/>
          </p:nvPr>
        </p:nvSpPr>
        <p:spPr>
          <a:xfrm>
            <a:off x="987723" y="3572975"/>
            <a:ext cx="1288752" cy="118377"/>
          </a:xfrm>
          <a:prstGeom prst="rect">
            <a:avLst/>
          </a:prstGeom>
        </p:spPr>
        <p:txBody>
          <a:bodyPr/>
          <a:lstStyle>
            <a:lvl1pPr>
              <a:defRPr sz="750" b="1"/>
            </a:lvl1pPr>
            <a:lvl6pPr>
              <a:defRPr sz="750"/>
            </a:lvl6pPr>
          </a:lstStyle>
          <a:p>
            <a:pPr lvl="0"/>
            <a:r>
              <a:rPr lang="en-US" dirty="0"/>
              <a:t>Click to edit name</a:t>
            </a:r>
          </a:p>
        </p:txBody>
      </p:sp>
      <p:sp>
        <p:nvSpPr>
          <p:cNvPr id="94" name="Picture Placeholder 10">
            <a:extLst>
              <a:ext uri="{FF2B5EF4-FFF2-40B4-BE49-F238E27FC236}">
                <a16:creationId xmlns:a16="http://schemas.microsoft.com/office/drawing/2014/main" id="{AF093A47-6A2D-3AEB-7746-3D781DAB1A2B}"/>
              </a:ext>
            </a:extLst>
          </p:cNvPr>
          <p:cNvSpPr>
            <a:spLocks noGrp="1"/>
          </p:cNvSpPr>
          <p:nvPr>
            <p:ph type="pic" sz="quarter" idx="125"/>
          </p:nvPr>
        </p:nvSpPr>
        <p:spPr>
          <a:xfrm>
            <a:off x="274320" y="3576208"/>
            <a:ext cx="613412" cy="62021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95" name="Text Placeholder 7">
            <a:extLst>
              <a:ext uri="{FF2B5EF4-FFF2-40B4-BE49-F238E27FC236}">
                <a16:creationId xmlns:a16="http://schemas.microsoft.com/office/drawing/2014/main" id="{2D8227B9-3FB1-4C89-AFB7-21E6F8FE6309}"/>
              </a:ext>
            </a:extLst>
          </p:cNvPr>
          <p:cNvSpPr>
            <a:spLocks noGrp="1"/>
          </p:cNvSpPr>
          <p:nvPr>
            <p:ph type="body" sz="quarter" idx="126" hasCustomPrompt="1"/>
          </p:nvPr>
        </p:nvSpPr>
        <p:spPr>
          <a:xfrm>
            <a:off x="987723" y="3712456"/>
            <a:ext cx="1288752" cy="133696"/>
          </a:xfrm>
          <a:prstGeom prst="rect">
            <a:avLst/>
          </a:prstGeom>
        </p:spPr>
        <p:txBody>
          <a:bodyPr/>
          <a:lstStyle>
            <a:lvl1pPr>
              <a:defRPr sz="750" b="0"/>
            </a:lvl1pPr>
            <a:lvl6pPr>
              <a:defRPr sz="750"/>
            </a:lvl6pPr>
          </a:lstStyle>
          <a:p>
            <a:pPr lvl="0"/>
            <a:r>
              <a:rPr lang="en-US" dirty="0"/>
              <a:t>Click to edit title</a:t>
            </a:r>
          </a:p>
        </p:txBody>
      </p:sp>
      <p:sp>
        <p:nvSpPr>
          <p:cNvPr id="96" name="Text Placeholder 7">
            <a:extLst>
              <a:ext uri="{FF2B5EF4-FFF2-40B4-BE49-F238E27FC236}">
                <a16:creationId xmlns:a16="http://schemas.microsoft.com/office/drawing/2014/main" id="{75B59CD4-7B98-5B66-9E52-0C079D87BABF}"/>
              </a:ext>
            </a:extLst>
          </p:cNvPr>
          <p:cNvSpPr>
            <a:spLocks noGrp="1"/>
          </p:cNvSpPr>
          <p:nvPr>
            <p:ph type="body" sz="quarter" idx="127" hasCustomPrompt="1"/>
          </p:nvPr>
        </p:nvSpPr>
        <p:spPr>
          <a:xfrm>
            <a:off x="987723" y="3889027"/>
            <a:ext cx="1288752" cy="306929"/>
          </a:xfrm>
          <a:prstGeom prst="rect">
            <a:avLst/>
          </a:prstGeom>
        </p:spPr>
        <p:txBody>
          <a:bodyPr anchor="b"/>
          <a:lstStyle>
            <a:lvl1pPr>
              <a:defRPr sz="750" b="0" i="1"/>
            </a:lvl1pPr>
            <a:lvl6pPr>
              <a:defRPr sz="750"/>
            </a:lvl6pPr>
          </a:lstStyle>
          <a:p>
            <a:pPr lvl="0"/>
            <a:r>
              <a:rPr lang="en-US" dirty="0"/>
              <a:t>Click to edit bio</a:t>
            </a:r>
          </a:p>
        </p:txBody>
      </p:sp>
      <p:sp>
        <p:nvSpPr>
          <p:cNvPr id="97" name="Text Placeholder 7">
            <a:extLst>
              <a:ext uri="{FF2B5EF4-FFF2-40B4-BE49-F238E27FC236}">
                <a16:creationId xmlns:a16="http://schemas.microsoft.com/office/drawing/2014/main" id="{7073DAC9-9693-F3E9-AA4E-5B1465421E23}"/>
              </a:ext>
            </a:extLst>
          </p:cNvPr>
          <p:cNvSpPr>
            <a:spLocks noGrp="1"/>
          </p:cNvSpPr>
          <p:nvPr>
            <p:ph type="body" sz="quarter" idx="128" hasCustomPrompt="1"/>
          </p:nvPr>
        </p:nvSpPr>
        <p:spPr>
          <a:xfrm>
            <a:off x="3186485" y="3572975"/>
            <a:ext cx="1288752" cy="118377"/>
          </a:xfrm>
          <a:prstGeom prst="rect">
            <a:avLst/>
          </a:prstGeom>
        </p:spPr>
        <p:txBody>
          <a:bodyPr/>
          <a:lstStyle>
            <a:lvl1pPr>
              <a:defRPr sz="750" b="1"/>
            </a:lvl1pPr>
            <a:lvl6pPr>
              <a:defRPr sz="750"/>
            </a:lvl6pPr>
          </a:lstStyle>
          <a:p>
            <a:pPr lvl="0"/>
            <a:r>
              <a:rPr lang="en-US" dirty="0"/>
              <a:t>Click to edit name</a:t>
            </a:r>
          </a:p>
        </p:txBody>
      </p:sp>
      <p:sp>
        <p:nvSpPr>
          <p:cNvPr id="98" name="Picture Placeholder 10">
            <a:extLst>
              <a:ext uri="{FF2B5EF4-FFF2-40B4-BE49-F238E27FC236}">
                <a16:creationId xmlns:a16="http://schemas.microsoft.com/office/drawing/2014/main" id="{50B88D3F-CA40-212F-EFC7-76720E88CF1F}"/>
              </a:ext>
            </a:extLst>
          </p:cNvPr>
          <p:cNvSpPr>
            <a:spLocks noGrp="1"/>
          </p:cNvSpPr>
          <p:nvPr>
            <p:ph type="pic" sz="quarter" idx="129"/>
          </p:nvPr>
        </p:nvSpPr>
        <p:spPr>
          <a:xfrm>
            <a:off x="2470387" y="3576208"/>
            <a:ext cx="613412" cy="62021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99" name="Text Placeholder 7">
            <a:extLst>
              <a:ext uri="{FF2B5EF4-FFF2-40B4-BE49-F238E27FC236}">
                <a16:creationId xmlns:a16="http://schemas.microsoft.com/office/drawing/2014/main" id="{D5758143-DA67-519C-C1F4-B542A61D32F4}"/>
              </a:ext>
            </a:extLst>
          </p:cNvPr>
          <p:cNvSpPr>
            <a:spLocks noGrp="1"/>
          </p:cNvSpPr>
          <p:nvPr>
            <p:ph type="body" sz="quarter" idx="130" hasCustomPrompt="1"/>
          </p:nvPr>
        </p:nvSpPr>
        <p:spPr>
          <a:xfrm>
            <a:off x="3186485" y="3712456"/>
            <a:ext cx="1288752" cy="133696"/>
          </a:xfrm>
          <a:prstGeom prst="rect">
            <a:avLst/>
          </a:prstGeom>
        </p:spPr>
        <p:txBody>
          <a:bodyPr/>
          <a:lstStyle>
            <a:lvl1pPr>
              <a:defRPr sz="750" b="0"/>
            </a:lvl1pPr>
            <a:lvl6pPr>
              <a:defRPr sz="750"/>
            </a:lvl6pPr>
          </a:lstStyle>
          <a:p>
            <a:pPr lvl="0"/>
            <a:r>
              <a:rPr lang="en-US" dirty="0"/>
              <a:t>Click to edit title</a:t>
            </a:r>
          </a:p>
        </p:txBody>
      </p:sp>
      <p:sp>
        <p:nvSpPr>
          <p:cNvPr id="100" name="Text Placeholder 7">
            <a:extLst>
              <a:ext uri="{FF2B5EF4-FFF2-40B4-BE49-F238E27FC236}">
                <a16:creationId xmlns:a16="http://schemas.microsoft.com/office/drawing/2014/main" id="{16D39FC0-7298-0B9D-022F-E3DF7A7C9122}"/>
              </a:ext>
            </a:extLst>
          </p:cNvPr>
          <p:cNvSpPr>
            <a:spLocks noGrp="1"/>
          </p:cNvSpPr>
          <p:nvPr>
            <p:ph type="body" sz="quarter" idx="131" hasCustomPrompt="1"/>
          </p:nvPr>
        </p:nvSpPr>
        <p:spPr>
          <a:xfrm>
            <a:off x="3186485" y="3889027"/>
            <a:ext cx="1288752" cy="306929"/>
          </a:xfrm>
          <a:prstGeom prst="rect">
            <a:avLst/>
          </a:prstGeom>
        </p:spPr>
        <p:txBody>
          <a:bodyPr anchor="b"/>
          <a:lstStyle>
            <a:lvl1pPr>
              <a:defRPr sz="750" b="0" i="1"/>
            </a:lvl1pPr>
            <a:lvl6pPr>
              <a:defRPr sz="750"/>
            </a:lvl6pPr>
          </a:lstStyle>
          <a:p>
            <a:pPr lvl="0"/>
            <a:r>
              <a:rPr lang="en-US" dirty="0"/>
              <a:t>Click to edit bio</a:t>
            </a:r>
          </a:p>
        </p:txBody>
      </p:sp>
      <p:sp>
        <p:nvSpPr>
          <p:cNvPr id="101" name="Text Placeholder 7">
            <a:extLst>
              <a:ext uri="{FF2B5EF4-FFF2-40B4-BE49-F238E27FC236}">
                <a16:creationId xmlns:a16="http://schemas.microsoft.com/office/drawing/2014/main" id="{522C6A49-87B2-E4AB-B16D-D099B325EAB1}"/>
              </a:ext>
            </a:extLst>
          </p:cNvPr>
          <p:cNvSpPr>
            <a:spLocks noGrp="1"/>
          </p:cNvSpPr>
          <p:nvPr>
            <p:ph type="body" sz="quarter" idx="132" hasCustomPrompt="1"/>
          </p:nvPr>
        </p:nvSpPr>
        <p:spPr>
          <a:xfrm>
            <a:off x="5377364" y="3572975"/>
            <a:ext cx="1288752" cy="118377"/>
          </a:xfrm>
          <a:prstGeom prst="rect">
            <a:avLst/>
          </a:prstGeom>
        </p:spPr>
        <p:txBody>
          <a:bodyPr/>
          <a:lstStyle>
            <a:lvl1pPr>
              <a:defRPr sz="750" b="1"/>
            </a:lvl1pPr>
            <a:lvl6pPr>
              <a:defRPr sz="750"/>
            </a:lvl6pPr>
          </a:lstStyle>
          <a:p>
            <a:pPr lvl="0"/>
            <a:r>
              <a:rPr lang="en-US" dirty="0"/>
              <a:t>Click to edit name</a:t>
            </a:r>
          </a:p>
        </p:txBody>
      </p:sp>
      <p:sp>
        <p:nvSpPr>
          <p:cNvPr id="102" name="Picture Placeholder 10">
            <a:extLst>
              <a:ext uri="{FF2B5EF4-FFF2-40B4-BE49-F238E27FC236}">
                <a16:creationId xmlns:a16="http://schemas.microsoft.com/office/drawing/2014/main" id="{6F08D808-1153-4986-75C1-16F60EBEA19B}"/>
              </a:ext>
            </a:extLst>
          </p:cNvPr>
          <p:cNvSpPr>
            <a:spLocks noGrp="1"/>
          </p:cNvSpPr>
          <p:nvPr>
            <p:ph type="pic" sz="quarter" idx="133"/>
          </p:nvPr>
        </p:nvSpPr>
        <p:spPr>
          <a:xfrm>
            <a:off x="4661266" y="3576208"/>
            <a:ext cx="613412" cy="62021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03" name="Text Placeholder 7">
            <a:extLst>
              <a:ext uri="{FF2B5EF4-FFF2-40B4-BE49-F238E27FC236}">
                <a16:creationId xmlns:a16="http://schemas.microsoft.com/office/drawing/2014/main" id="{BB1036E9-53DC-5FF3-8D26-E63040C27D4F}"/>
              </a:ext>
            </a:extLst>
          </p:cNvPr>
          <p:cNvSpPr>
            <a:spLocks noGrp="1"/>
          </p:cNvSpPr>
          <p:nvPr>
            <p:ph type="body" sz="quarter" idx="134" hasCustomPrompt="1"/>
          </p:nvPr>
        </p:nvSpPr>
        <p:spPr>
          <a:xfrm>
            <a:off x="5377364" y="3712456"/>
            <a:ext cx="1288752" cy="133696"/>
          </a:xfrm>
          <a:prstGeom prst="rect">
            <a:avLst/>
          </a:prstGeom>
        </p:spPr>
        <p:txBody>
          <a:bodyPr/>
          <a:lstStyle>
            <a:lvl1pPr>
              <a:defRPr sz="750" b="0"/>
            </a:lvl1pPr>
            <a:lvl6pPr>
              <a:defRPr sz="750"/>
            </a:lvl6pPr>
          </a:lstStyle>
          <a:p>
            <a:pPr lvl="0"/>
            <a:r>
              <a:rPr lang="en-US" dirty="0"/>
              <a:t>Click to edit title</a:t>
            </a:r>
          </a:p>
        </p:txBody>
      </p:sp>
      <p:sp>
        <p:nvSpPr>
          <p:cNvPr id="104" name="Text Placeholder 7">
            <a:extLst>
              <a:ext uri="{FF2B5EF4-FFF2-40B4-BE49-F238E27FC236}">
                <a16:creationId xmlns:a16="http://schemas.microsoft.com/office/drawing/2014/main" id="{4B8D1ED5-96E2-D7CF-247A-EF4288EA295C}"/>
              </a:ext>
            </a:extLst>
          </p:cNvPr>
          <p:cNvSpPr>
            <a:spLocks noGrp="1"/>
          </p:cNvSpPr>
          <p:nvPr>
            <p:ph type="body" sz="quarter" idx="135" hasCustomPrompt="1"/>
          </p:nvPr>
        </p:nvSpPr>
        <p:spPr>
          <a:xfrm>
            <a:off x="5377364" y="3889027"/>
            <a:ext cx="1288752" cy="306929"/>
          </a:xfrm>
          <a:prstGeom prst="rect">
            <a:avLst/>
          </a:prstGeom>
        </p:spPr>
        <p:txBody>
          <a:bodyPr anchor="b"/>
          <a:lstStyle>
            <a:lvl1pPr>
              <a:defRPr sz="750" b="0" i="1"/>
            </a:lvl1pPr>
            <a:lvl6pPr>
              <a:defRPr sz="750"/>
            </a:lvl6pPr>
          </a:lstStyle>
          <a:p>
            <a:pPr lvl="0"/>
            <a:r>
              <a:rPr lang="en-US" dirty="0"/>
              <a:t>Click to edit bio</a:t>
            </a:r>
          </a:p>
        </p:txBody>
      </p:sp>
      <p:sp>
        <p:nvSpPr>
          <p:cNvPr id="105" name="Text Placeholder 7">
            <a:extLst>
              <a:ext uri="{FF2B5EF4-FFF2-40B4-BE49-F238E27FC236}">
                <a16:creationId xmlns:a16="http://schemas.microsoft.com/office/drawing/2014/main" id="{96A137FE-6FDB-0C19-764D-6218E4AC58C2}"/>
              </a:ext>
            </a:extLst>
          </p:cNvPr>
          <p:cNvSpPr>
            <a:spLocks noGrp="1"/>
          </p:cNvSpPr>
          <p:nvPr>
            <p:ph type="body" sz="quarter" idx="136" hasCustomPrompt="1"/>
          </p:nvPr>
        </p:nvSpPr>
        <p:spPr>
          <a:xfrm>
            <a:off x="7581169" y="3572975"/>
            <a:ext cx="1288752" cy="118377"/>
          </a:xfrm>
          <a:prstGeom prst="rect">
            <a:avLst/>
          </a:prstGeom>
        </p:spPr>
        <p:txBody>
          <a:bodyPr/>
          <a:lstStyle>
            <a:lvl1pPr>
              <a:defRPr sz="750" b="1"/>
            </a:lvl1pPr>
            <a:lvl6pPr>
              <a:defRPr sz="750"/>
            </a:lvl6pPr>
          </a:lstStyle>
          <a:p>
            <a:pPr lvl="0"/>
            <a:r>
              <a:rPr lang="en-US" dirty="0"/>
              <a:t>Click to edit name</a:t>
            </a:r>
          </a:p>
        </p:txBody>
      </p:sp>
      <p:sp>
        <p:nvSpPr>
          <p:cNvPr id="106" name="Picture Placeholder 10">
            <a:extLst>
              <a:ext uri="{FF2B5EF4-FFF2-40B4-BE49-F238E27FC236}">
                <a16:creationId xmlns:a16="http://schemas.microsoft.com/office/drawing/2014/main" id="{DAC99696-C318-E576-4743-AC3E947AA36F}"/>
              </a:ext>
            </a:extLst>
          </p:cNvPr>
          <p:cNvSpPr>
            <a:spLocks noGrp="1"/>
          </p:cNvSpPr>
          <p:nvPr>
            <p:ph type="pic" sz="quarter" idx="137"/>
          </p:nvPr>
        </p:nvSpPr>
        <p:spPr>
          <a:xfrm>
            <a:off x="6875157" y="3576208"/>
            <a:ext cx="613412" cy="620216"/>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07" name="Text Placeholder 7">
            <a:extLst>
              <a:ext uri="{FF2B5EF4-FFF2-40B4-BE49-F238E27FC236}">
                <a16:creationId xmlns:a16="http://schemas.microsoft.com/office/drawing/2014/main" id="{C9B5919A-5FC3-1783-B6BC-1C7ABBC1B48C}"/>
              </a:ext>
            </a:extLst>
          </p:cNvPr>
          <p:cNvSpPr>
            <a:spLocks noGrp="1"/>
          </p:cNvSpPr>
          <p:nvPr>
            <p:ph type="body" sz="quarter" idx="138" hasCustomPrompt="1"/>
          </p:nvPr>
        </p:nvSpPr>
        <p:spPr>
          <a:xfrm>
            <a:off x="7581169" y="3712456"/>
            <a:ext cx="1288752" cy="133696"/>
          </a:xfrm>
          <a:prstGeom prst="rect">
            <a:avLst/>
          </a:prstGeom>
        </p:spPr>
        <p:txBody>
          <a:bodyPr/>
          <a:lstStyle>
            <a:lvl1pPr>
              <a:defRPr sz="750" b="0"/>
            </a:lvl1pPr>
            <a:lvl6pPr>
              <a:defRPr sz="750"/>
            </a:lvl6pPr>
          </a:lstStyle>
          <a:p>
            <a:pPr lvl="0"/>
            <a:r>
              <a:rPr lang="en-US" dirty="0"/>
              <a:t>Click to edit title</a:t>
            </a:r>
          </a:p>
        </p:txBody>
      </p:sp>
      <p:sp>
        <p:nvSpPr>
          <p:cNvPr id="108" name="Text Placeholder 7">
            <a:extLst>
              <a:ext uri="{FF2B5EF4-FFF2-40B4-BE49-F238E27FC236}">
                <a16:creationId xmlns:a16="http://schemas.microsoft.com/office/drawing/2014/main" id="{22C18218-3C2B-2D23-704E-937475E32875}"/>
              </a:ext>
            </a:extLst>
          </p:cNvPr>
          <p:cNvSpPr>
            <a:spLocks noGrp="1"/>
          </p:cNvSpPr>
          <p:nvPr>
            <p:ph type="body" sz="quarter" idx="139" hasCustomPrompt="1"/>
          </p:nvPr>
        </p:nvSpPr>
        <p:spPr>
          <a:xfrm>
            <a:off x="7581169" y="3889027"/>
            <a:ext cx="1288752" cy="306929"/>
          </a:xfrm>
          <a:prstGeom prst="rect">
            <a:avLst/>
          </a:prstGeom>
        </p:spPr>
        <p:txBody>
          <a:bodyPr anchor="b"/>
          <a:lstStyle>
            <a:lvl1pPr>
              <a:defRPr sz="750" b="0" i="1"/>
            </a:lvl1pPr>
            <a:lvl6pPr>
              <a:defRPr sz="750"/>
            </a:lvl6pPr>
          </a:lstStyle>
          <a:p>
            <a:pPr lvl="0"/>
            <a:r>
              <a:rPr lang="en-US" dirty="0"/>
              <a:t>Click to edit bio</a:t>
            </a:r>
          </a:p>
        </p:txBody>
      </p:sp>
      <p:sp>
        <p:nvSpPr>
          <p:cNvPr id="4" name="Footer Placeholder 14">
            <a:extLst>
              <a:ext uri="{FF2B5EF4-FFF2-40B4-BE49-F238E27FC236}">
                <a16:creationId xmlns:a16="http://schemas.microsoft.com/office/drawing/2014/main" id="{3B864735-46BA-A1FB-986C-4BB7597E9D2F}"/>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5" name="Slide Number Placeholder 5">
            <a:extLst>
              <a:ext uri="{FF2B5EF4-FFF2-40B4-BE49-F238E27FC236}">
                <a16:creationId xmlns:a16="http://schemas.microsoft.com/office/drawing/2014/main" id="{CD2EAA9D-5063-1BE4-F71C-A60A2296945D}"/>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6" name="Footer Placeholder 14">
            <a:extLst>
              <a:ext uri="{FF2B5EF4-FFF2-40B4-BE49-F238E27FC236}">
                <a16:creationId xmlns:a16="http://schemas.microsoft.com/office/drawing/2014/main" id="{0707ADEE-397F-1A3A-3F6A-34FC8C176794}"/>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Tree>
    <p:extLst>
      <p:ext uri="{BB962C8B-B14F-4D97-AF65-F5344CB8AC3E}">
        <p14:creationId xmlns:p14="http://schemas.microsoft.com/office/powerpoint/2010/main" val="1694251386"/>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7_Bio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00DEC-A221-E19E-B043-E156BC5CA916}"/>
              </a:ext>
            </a:extLst>
          </p:cNvPr>
          <p:cNvSpPr>
            <a:spLocks noGrp="1"/>
          </p:cNvSpPr>
          <p:nvPr>
            <p:ph type="title"/>
          </p:nvPr>
        </p:nvSpPr>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C6F07F8C-9B17-8CDC-07F0-547DAD75CB1C}"/>
              </a:ext>
            </a:extLst>
          </p:cNvPr>
          <p:cNvSpPr>
            <a:spLocks noGrp="1"/>
          </p:cNvSpPr>
          <p:nvPr>
            <p:ph type="body" sz="quarter" idx="37" hasCustomPrompt="1"/>
          </p:nvPr>
        </p:nvSpPr>
        <p:spPr>
          <a:xfrm>
            <a:off x="274320" y="1906804"/>
            <a:ext cx="1288752" cy="118377"/>
          </a:xfrm>
          <a:prstGeom prst="rect">
            <a:avLst/>
          </a:prstGeom>
        </p:spPr>
        <p:txBody>
          <a:bodyPr/>
          <a:lstStyle>
            <a:lvl1pPr>
              <a:defRPr sz="750" b="1"/>
            </a:lvl1pPr>
            <a:lvl6pPr>
              <a:defRPr sz="750"/>
            </a:lvl6pPr>
          </a:lstStyle>
          <a:p>
            <a:pPr lvl="0"/>
            <a:r>
              <a:rPr lang="en-US" dirty="0"/>
              <a:t>Click to edit name</a:t>
            </a:r>
          </a:p>
        </p:txBody>
      </p:sp>
      <p:sp>
        <p:nvSpPr>
          <p:cNvPr id="18" name="Picture Placeholder 10">
            <a:extLst>
              <a:ext uri="{FF2B5EF4-FFF2-40B4-BE49-F238E27FC236}">
                <a16:creationId xmlns:a16="http://schemas.microsoft.com/office/drawing/2014/main" id="{0A01B5E1-6CD2-C95C-7E04-BE964F29F50E}"/>
              </a:ext>
            </a:extLst>
          </p:cNvPr>
          <p:cNvSpPr>
            <a:spLocks noGrp="1"/>
          </p:cNvSpPr>
          <p:nvPr>
            <p:ph type="pic" sz="quarter" idx="43"/>
          </p:nvPr>
        </p:nvSpPr>
        <p:spPr>
          <a:xfrm>
            <a:off x="274320" y="1343908"/>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45" name="Text Placeholder 7">
            <a:extLst>
              <a:ext uri="{FF2B5EF4-FFF2-40B4-BE49-F238E27FC236}">
                <a16:creationId xmlns:a16="http://schemas.microsoft.com/office/drawing/2014/main" id="{25D3D5A7-89AA-FD63-046C-58E732B3D5DB}"/>
              </a:ext>
            </a:extLst>
          </p:cNvPr>
          <p:cNvSpPr>
            <a:spLocks noGrp="1"/>
          </p:cNvSpPr>
          <p:nvPr>
            <p:ph type="body" sz="quarter" idx="61" hasCustomPrompt="1"/>
          </p:nvPr>
        </p:nvSpPr>
        <p:spPr>
          <a:xfrm>
            <a:off x="274320" y="2046285"/>
            <a:ext cx="1288752" cy="133696"/>
          </a:xfrm>
          <a:prstGeom prst="rect">
            <a:avLst/>
          </a:prstGeom>
        </p:spPr>
        <p:txBody>
          <a:bodyPr/>
          <a:lstStyle>
            <a:lvl1pPr>
              <a:defRPr sz="750" b="0"/>
            </a:lvl1pPr>
            <a:lvl6pPr>
              <a:defRPr sz="750"/>
            </a:lvl6pPr>
          </a:lstStyle>
          <a:p>
            <a:pPr lvl="0"/>
            <a:r>
              <a:rPr lang="en-US" dirty="0"/>
              <a:t>Click to edit title</a:t>
            </a:r>
          </a:p>
        </p:txBody>
      </p:sp>
      <p:sp>
        <p:nvSpPr>
          <p:cNvPr id="13" name="Picture Placeholder 10">
            <a:extLst>
              <a:ext uri="{FF2B5EF4-FFF2-40B4-BE49-F238E27FC236}">
                <a16:creationId xmlns:a16="http://schemas.microsoft.com/office/drawing/2014/main" id="{19B67558-41BA-C719-F16A-9CF07CEDC8A4}"/>
              </a:ext>
            </a:extLst>
          </p:cNvPr>
          <p:cNvSpPr>
            <a:spLocks noGrp="1"/>
          </p:cNvSpPr>
          <p:nvPr>
            <p:ph type="pic" sz="quarter" idx="62"/>
          </p:nvPr>
        </p:nvSpPr>
        <p:spPr>
          <a:xfrm>
            <a:off x="1724012" y="1343908"/>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4" name="Picture Placeholder 10">
            <a:extLst>
              <a:ext uri="{FF2B5EF4-FFF2-40B4-BE49-F238E27FC236}">
                <a16:creationId xmlns:a16="http://schemas.microsoft.com/office/drawing/2014/main" id="{4FB7B082-4504-A823-A5D4-B9C119DAC320}"/>
              </a:ext>
            </a:extLst>
          </p:cNvPr>
          <p:cNvSpPr>
            <a:spLocks noGrp="1"/>
          </p:cNvSpPr>
          <p:nvPr>
            <p:ph type="pic" sz="quarter" idx="63"/>
          </p:nvPr>
        </p:nvSpPr>
        <p:spPr>
          <a:xfrm>
            <a:off x="3191528" y="1343908"/>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5" name="Picture Placeholder 10">
            <a:extLst>
              <a:ext uri="{FF2B5EF4-FFF2-40B4-BE49-F238E27FC236}">
                <a16:creationId xmlns:a16="http://schemas.microsoft.com/office/drawing/2014/main" id="{A7786748-8578-D5C9-DF26-715A904496E0}"/>
              </a:ext>
            </a:extLst>
          </p:cNvPr>
          <p:cNvSpPr>
            <a:spLocks noGrp="1"/>
          </p:cNvSpPr>
          <p:nvPr>
            <p:ph type="pic" sz="quarter" idx="64"/>
          </p:nvPr>
        </p:nvSpPr>
        <p:spPr>
          <a:xfrm>
            <a:off x="4659044" y="1343908"/>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6" name="Picture Placeholder 10">
            <a:extLst>
              <a:ext uri="{FF2B5EF4-FFF2-40B4-BE49-F238E27FC236}">
                <a16:creationId xmlns:a16="http://schemas.microsoft.com/office/drawing/2014/main" id="{E24CC5D8-9AED-9984-8AC1-159E6A695E61}"/>
              </a:ext>
            </a:extLst>
          </p:cNvPr>
          <p:cNvSpPr>
            <a:spLocks noGrp="1"/>
          </p:cNvSpPr>
          <p:nvPr>
            <p:ph type="pic" sz="quarter" idx="65"/>
          </p:nvPr>
        </p:nvSpPr>
        <p:spPr>
          <a:xfrm>
            <a:off x="6126560" y="1343908"/>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7" name="Picture Placeholder 10">
            <a:extLst>
              <a:ext uri="{FF2B5EF4-FFF2-40B4-BE49-F238E27FC236}">
                <a16:creationId xmlns:a16="http://schemas.microsoft.com/office/drawing/2014/main" id="{C0BC50EA-3282-2D55-E0A1-60C03E2784AA}"/>
              </a:ext>
            </a:extLst>
          </p:cNvPr>
          <p:cNvSpPr>
            <a:spLocks noGrp="1"/>
          </p:cNvSpPr>
          <p:nvPr>
            <p:ph type="pic" sz="quarter" idx="66"/>
          </p:nvPr>
        </p:nvSpPr>
        <p:spPr>
          <a:xfrm>
            <a:off x="7594077" y="1343908"/>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9" name="Text Placeholder 7">
            <a:extLst>
              <a:ext uri="{FF2B5EF4-FFF2-40B4-BE49-F238E27FC236}">
                <a16:creationId xmlns:a16="http://schemas.microsoft.com/office/drawing/2014/main" id="{A1DEC244-DBAF-135A-BCEC-0A39B5ACF9A3}"/>
              </a:ext>
            </a:extLst>
          </p:cNvPr>
          <p:cNvSpPr>
            <a:spLocks noGrp="1"/>
          </p:cNvSpPr>
          <p:nvPr>
            <p:ph type="body" sz="quarter" idx="67" hasCustomPrompt="1"/>
          </p:nvPr>
        </p:nvSpPr>
        <p:spPr>
          <a:xfrm>
            <a:off x="1720150" y="1906804"/>
            <a:ext cx="1288752" cy="118377"/>
          </a:xfrm>
          <a:prstGeom prst="rect">
            <a:avLst/>
          </a:prstGeom>
        </p:spPr>
        <p:txBody>
          <a:bodyPr/>
          <a:lstStyle>
            <a:lvl1pPr>
              <a:defRPr sz="750" b="1"/>
            </a:lvl1pPr>
            <a:lvl6pPr>
              <a:defRPr sz="750"/>
            </a:lvl6pPr>
          </a:lstStyle>
          <a:p>
            <a:pPr lvl="0"/>
            <a:r>
              <a:rPr lang="en-US" dirty="0"/>
              <a:t>Click to edit name</a:t>
            </a:r>
          </a:p>
        </p:txBody>
      </p:sp>
      <p:sp>
        <p:nvSpPr>
          <p:cNvPr id="20" name="Text Placeholder 7">
            <a:extLst>
              <a:ext uri="{FF2B5EF4-FFF2-40B4-BE49-F238E27FC236}">
                <a16:creationId xmlns:a16="http://schemas.microsoft.com/office/drawing/2014/main" id="{8FBDBF9C-5569-0D17-047D-687AEF81190F}"/>
              </a:ext>
            </a:extLst>
          </p:cNvPr>
          <p:cNvSpPr>
            <a:spLocks noGrp="1"/>
          </p:cNvSpPr>
          <p:nvPr>
            <p:ph type="body" sz="quarter" idx="68" hasCustomPrompt="1"/>
          </p:nvPr>
        </p:nvSpPr>
        <p:spPr>
          <a:xfrm>
            <a:off x="1720150" y="2046285"/>
            <a:ext cx="1288752" cy="133696"/>
          </a:xfrm>
          <a:prstGeom prst="rect">
            <a:avLst/>
          </a:prstGeom>
        </p:spPr>
        <p:txBody>
          <a:bodyPr/>
          <a:lstStyle>
            <a:lvl1pPr>
              <a:defRPr sz="750" b="0"/>
            </a:lvl1pPr>
            <a:lvl6pPr>
              <a:defRPr sz="750"/>
            </a:lvl6pPr>
          </a:lstStyle>
          <a:p>
            <a:pPr lvl="0"/>
            <a:r>
              <a:rPr lang="en-US" dirty="0"/>
              <a:t>Click to edit title</a:t>
            </a:r>
          </a:p>
        </p:txBody>
      </p:sp>
      <p:sp>
        <p:nvSpPr>
          <p:cNvPr id="21" name="Text Placeholder 7">
            <a:extLst>
              <a:ext uri="{FF2B5EF4-FFF2-40B4-BE49-F238E27FC236}">
                <a16:creationId xmlns:a16="http://schemas.microsoft.com/office/drawing/2014/main" id="{55933B93-2780-4A2B-0D19-0D0504473E4B}"/>
              </a:ext>
            </a:extLst>
          </p:cNvPr>
          <p:cNvSpPr>
            <a:spLocks noGrp="1"/>
          </p:cNvSpPr>
          <p:nvPr>
            <p:ph type="body" sz="quarter" idx="69" hasCustomPrompt="1"/>
          </p:nvPr>
        </p:nvSpPr>
        <p:spPr>
          <a:xfrm>
            <a:off x="3183803" y="1906804"/>
            <a:ext cx="1288752" cy="118377"/>
          </a:xfrm>
          <a:prstGeom prst="rect">
            <a:avLst/>
          </a:prstGeom>
        </p:spPr>
        <p:txBody>
          <a:bodyPr/>
          <a:lstStyle>
            <a:lvl1pPr>
              <a:defRPr sz="750" b="1"/>
            </a:lvl1pPr>
            <a:lvl6pPr>
              <a:defRPr sz="750"/>
            </a:lvl6pPr>
          </a:lstStyle>
          <a:p>
            <a:pPr lvl="0"/>
            <a:r>
              <a:rPr lang="en-US" dirty="0"/>
              <a:t>Click to edit name</a:t>
            </a:r>
          </a:p>
        </p:txBody>
      </p:sp>
      <p:sp>
        <p:nvSpPr>
          <p:cNvPr id="22" name="Text Placeholder 7">
            <a:extLst>
              <a:ext uri="{FF2B5EF4-FFF2-40B4-BE49-F238E27FC236}">
                <a16:creationId xmlns:a16="http://schemas.microsoft.com/office/drawing/2014/main" id="{4F4356B9-DA50-475B-AB4A-86B39DF4DB2E}"/>
              </a:ext>
            </a:extLst>
          </p:cNvPr>
          <p:cNvSpPr>
            <a:spLocks noGrp="1"/>
          </p:cNvSpPr>
          <p:nvPr>
            <p:ph type="body" sz="quarter" idx="70" hasCustomPrompt="1"/>
          </p:nvPr>
        </p:nvSpPr>
        <p:spPr>
          <a:xfrm>
            <a:off x="3183803" y="2046285"/>
            <a:ext cx="1288752" cy="133696"/>
          </a:xfrm>
          <a:prstGeom prst="rect">
            <a:avLst/>
          </a:prstGeom>
        </p:spPr>
        <p:txBody>
          <a:bodyPr/>
          <a:lstStyle>
            <a:lvl1pPr>
              <a:defRPr sz="750" b="0"/>
            </a:lvl1pPr>
            <a:lvl6pPr>
              <a:defRPr sz="750"/>
            </a:lvl6pPr>
          </a:lstStyle>
          <a:p>
            <a:pPr lvl="0"/>
            <a:r>
              <a:rPr lang="en-US" dirty="0"/>
              <a:t>Click to edit title</a:t>
            </a:r>
          </a:p>
        </p:txBody>
      </p:sp>
      <p:sp>
        <p:nvSpPr>
          <p:cNvPr id="23" name="Text Placeholder 7">
            <a:extLst>
              <a:ext uri="{FF2B5EF4-FFF2-40B4-BE49-F238E27FC236}">
                <a16:creationId xmlns:a16="http://schemas.microsoft.com/office/drawing/2014/main" id="{82A938F7-964B-55DC-3342-591E3C02B4F8}"/>
              </a:ext>
            </a:extLst>
          </p:cNvPr>
          <p:cNvSpPr>
            <a:spLocks noGrp="1"/>
          </p:cNvSpPr>
          <p:nvPr>
            <p:ph type="body" sz="quarter" idx="71" hasCustomPrompt="1"/>
          </p:nvPr>
        </p:nvSpPr>
        <p:spPr>
          <a:xfrm>
            <a:off x="4656662" y="1906804"/>
            <a:ext cx="1288752" cy="118377"/>
          </a:xfrm>
          <a:prstGeom prst="rect">
            <a:avLst/>
          </a:prstGeom>
        </p:spPr>
        <p:txBody>
          <a:bodyPr/>
          <a:lstStyle>
            <a:lvl1pPr>
              <a:defRPr sz="750" b="1"/>
            </a:lvl1pPr>
            <a:lvl6pPr>
              <a:defRPr sz="750"/>
            </a:lvl6pPr>
          </a:lstStyle>
          <a:p>
            <a:pPr lvl="0"/>
            <a:r>
              <a:rPr lang="en-US" dirty="0"/>
              <a:t>Click to edit name</a:t>
            </a:r>
          </a:p>
        </p:txBody>
      </p:sp>
      <p:sp>
        <p:nvSpPr>
          <p:cNvPr id="24" name="Text Placeholder 7">
            <a:extLst>
              <a:ext uri="{FF2B5EF4-FFF2-40B4-BE49-F238E27FC236}">
                <a16:creationId xmlns:a16="http://schemas.microsoft.com/office/drawing/2014/main" id="{321C2617-D9C1-8B5F-953C-AC14C46734C3}"/>
              </a:ext>
            </a:extLst>
          </p:cNvPr>
          <p:cNvSpPr>
            <a:spLocks noGrp="1"/>
          </p:cNvSpPr>
          <p:nvPr>
            <p:ph type="body" sz="quarter" idx="72" hasCustomPrompt="1"/>
          </p:nvPr>
        </p:nvSpPr>
        <p:spPr>
          <a:xfrm>
            <a:off x="4656662" y="2046285"/>
            <a:ext cx="1288752" cy="133696"/>
          </a:xfrm>
          <a:prstGeom prst="rect">
            <a:avLst/>
          </a:prstGeom>
        </p:spPr>
        <p:txBody>
          <a:bodyPr/>
          <a:lstStyle>
            <a:lvl1pPr>
              <a:defRPr sz="750" b="0"/>
            </a:lvl1pPr>
            <a:lvl6pPr>
              <a:defRPr sz="750"/>
            </a:lvl6pPr>
          </a:lstStyle>
          <a:p>
            <a:pPr lvl="0"/>
            <a:r>
              <a:rPr lang="en-US" dirty="0"/>
              <a:t>Click to edit title</a:t>
            </a:r>
          </a:p>
        </p:txBody>
      </p:sp>
      <p:sp>
        <p:nvSpPr>
          <p:cNvPr id="25" name="Text Placeholder 7">
            <a:extLst>
              <a:ext uri="{FF2B5EF4-FFF2-40B4-BE49-F238E27FC236}">
                <a16:creationId xmlns:a16="http://schemas.microsoft.com/office/drawing/2014/main" id="{31B216E1-957C-571A-E9C0-46A76FEBCE6C}"/>
              </a:ext>
            </a:extLst>
          </p:cNvPr>
          <p:cNvSpPr>
            <a:spLocks noGrp="1"/>
          </p:cNvSpPr>
          <p:nvPr>
            <p:ph type="body" sz="quarter" idx="73" hasCustomPrompt="1"/>
          </p:nvPr>
        </p:nvSpPr>
        <p:spPr>
          <a:xfrm>
            <a:off x="6120316" y="1906804"/>
            <a:ext cx="1288752" cy="118377"/>
          </a:xfrm>
          <a:prstGeom prst="rect">
            <a:avLst/>
          </a:prstGeom>
        </p:spPr>
        <p:txBody>
          <a:bodyPr/>
          <a:lstStyle>
            <a:lvl1pPr>
              <a:defRPr sz="750" b="1"/>
            </a:lvl1pPr>
            <a:lvl6pPr>
              <a:defRPr sz="750"/>
            </a:lvl6pPr>
          </a:lstStyle>
          <a:p>
            <a:pPr lvl="0"/>
            <a:r>
              <a:rPr lang="en-US" dirty="0"/>
              <a:t>Click to edit name</a:t>
            </a:r>
          </a:p>
        </p:txBody>
      </p:sp>
      <p:sp>
        <p:nvSpPr>
          <p:cNvPr id="26" name="Text Placeholder 7">
            <a:extLst>
              <a:ext uri="{FF2B5EF4-FFF2-40B4-BE49-F238E27FC236}">
                <a16:creationId xmlns:a16="http://schemas.microsoft.com/office/drawing/2014/main" id="{BB3DD6D7-ED50-3CDB-12F6-00804F92AE4D}"/>
              </a:ext>
            </a:extLst>
          </p:cNvPr>
          <p:cNvSpPr>
            <a:spLocks noGrp="1"/>
          </p:cNvSpPr>
          <p:nvPr>
            <p:ph type="body" sz="quarter" idx="74" hasCustomPrompt="1"/>
          </p:nvPr>
        </p:nvSpPr>
        <p:spPr>
          <a:xfrm>
            <a:off x="6120316" y="2046285"/>
            <a:ext cx="1288752" cy="133696"/>
          </a:xfrm>
          <a:prstGeom prst="rect">
            <a:avLst/>
          </a:prstGeom>
        </p:spPr>
        <p:txBody>
          <a:bodyPr/>
          <a:lstStyle>
            <a:lvl1pPr>
              <a:defRPr sz="750" b="0"/>
            </a:lvl1pPr>
            <a:lvl6pPr>
              <a:defRPr sz="750"/>
            </a:lvl6pPr>
          </a:lstStyle>
          <a:p>
            <a:pPr lvl="0"/>
            <a:r>
              <a:rPr lang="en-US" dirty="0"/>
              <a:t>Click to edit title</a:t>
            </a:r>
          </a:p>
        </p:txBody>
      </p:sp>
      <p:sp>
        <p:nvSpPr>
          <p:cNvPr id="27" name="Text Placeholder 7">
            <a:extLst>
              <a:ext uri="{FF2B5EF4-FFF2-40B4-BE49-F238E27FC236}">
                <a16:creationId xmlns:a16="http://schemas.microsoft.com/office/drawing/2014/main" id="{B39E9596-FFE7-555E-9D30-34C52F831FE1}"/>
              </a:ext>
            </a:extLst>
          </p:cNvPr>
          <p:cNvSpPr>
            <a:spLocks noGrp="1"/>
          </p:cNvSpPr>
          <p:nvPr>
            <p:ph type="body" sz="quarter" idx="75" hasCustomPrompt="1"/>
          </p:nvPr>
        </p:nvSpPr>
        <p:spPr>
          <a:xfrm>
            <a:off x="7588572" y="1906804"/>
            <a:ext cx="1288752" cy="118377"/>
          </a:xfrm>
          <a:prstGeom prst="rect">
            <a:avLst/>
          </a:prstGeom>
        </p:spPr>
        <p:txBody>
          <a:bodyPr/>
          <a:lstStyle>
            <a:lvl1pPr>
              <a:defRPr sz="750" b="1"/>
            </a:lvl1pPr>
            <a:lvl6pPr>
              <a:defRPr sz="750"/>
            </a:lvl6pPr>
          </a:lstStyle>
          <a:p>
            <a:pPr lvl="0"/>
            <a:r>
              <a:rPr lang="en-US" dirty="0"/>
              <a:t>Click to edit name</a:t>
            </a:r>
          </a:p>
        </p:txBody>
      </p:sp>
      <p:sp>
        <p:nvSpPr>
          <p:cNvPr id="28" name="Text Placeholder 7">
            <a:extLst>
              <a:ext uri="{FF2B5EF4-FFF2-40B4-BE49-F238E27FC236}">
                <a16:creationId xmlns:a16="http://schemas.microsoft.com/office/drawing/2014/main" id="{EF41DD1F-79FA-21D9-C6C5-F69F71FDB423}"/>
              </a:ext>
            </a:extLst>
          </p:cNvPr>
          <p:cNvSpPr>
            <a:spLocks noGrp="1"/>
          </p:cNvSpPr>
          <p:nvPr>
            <p:ph type="body" sz="quarter" idx="76" hasCustomPrompt="1"/>
          </p:nvPr>
        </p:nvSpPr>
        <p:spPr>
          <a:xfrm>
            <a:off x="7588572" y="2046285"/>
            <a:ext cx="1288752" cy="133696"/>
          </a:xfrm>
          <a:prstGeom prst="rect">
            <a:avLst/>
          </a:prstGeom>
        </p:spPr>
        <p:txBody>
          <a:bodyPr/>
          <a:lstStyle>
            <a:lvl1pPr>
              <a:defRPr sz="750" b="0"/>
            </a:lvl1pPr>
            <a:lvl6pPr>
              <a:defRPr sz="750"/>
            </a:lvl6pPr>
          </a:lstStyle>
          <a:p>
            <a:pPr lvl="0"/>
            <a:r>
              <a:rPr lang="en-US" dirty="0"/>
              <a:t>Click to edit title</a:t>
            </a:r>
          </a:p>
        </p:txBody>
      </p:sp>
      <p:sp>
        <p:nvSpPr>
          <p:cNvPr id="29" name="Text Placeholder 7">
            <a:extLst>
              <a:ext uri="{FF2B5EF4-FFF2-40B4-BE49-F238E27FC236}">
                <a16:creationId xmlns:a16="http://schemas.microsoft.com/office/drawing/2014/main" id="{2D7C8730-ECFF-F155-0470-A0F587C45D3F}"/>
              </a:ext>
            </a:extLst>
          </p:cNvPr>
          <p:cNvSpPr>
            <a:spLocks noGrp="1"/>
          </p:cNvSpPr>
          <p:nvPr>
            <p:ph type="body" sz="quarter" idx="77" hasCustomPrompt="1"/>
          </p:nvPr>
        </p:nvSpPr>
        <p:spPr>
          <a:xfrm>
            <a:off x="274320" y="3029858"/>
            <a:ext cx="1288752" cy="118377"/>
          </a:xfrm>
          <a:prstGeom prst="rect">
            <a:avLst/>
          </a:prstGeom>
        </p:spPr>
        <p:txBody>
          <a:bodyPr/>
          <a:lstStyle>
            <a:lvl1pPr>
              <a:defRPr sz="750" b="1"/>
            </a:lvl1pPr>
            <a:lvl6pPr>
              <a:defRPr sz="750"/>
            </a:lvl6pPr>
          </a:lstStyle>
          <a:p>
            <a:pPr lvl="0"/>
            <a:r>
              <a:rPr lang="en-US" dirty="0"/>
              <a:t>Click to edit name</a:t>
            </a:r>
          </a:p>
        </p:txBody>
      </p:sp>
      <p:sp>
        <p:nvSpPr>
          <p:cNvPr id="30" name="Picture Placeholder 10">
            <a:extLst>
              <a:ext uri="{FF2B5EF4-FFF2-40B4-BE49-F238E27FC236}">
                <a16:creationId xmlns:a16="http://schemas.microsoft.com/office/drawing/2014/main" id="{26F56672-CA15-F07B-9A36-53CBA5545939}"/>
              </a:ext>
            </a:extLst>
          </p:cNvPr>
          <p:cNvSpPr>
            <a:spLocks noGrp="1"/>
          </p:cNvSpPr>
          <p:nvPr>
            <p:ph type="pic" sz="quarter" idx="78"/>
          </p:nvPr>
        </p:nvSpPr>
        <p:spPr>
          <a:xfrm>
            <a:off x="274320" y="2466962"/>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31" name="Text Placeholder 7">
            <a:extLst>
              <a:ext uri="{FF2B5EF4-FFF2-40B4-BE49-F238E27FC236}">
                <a16:creationId xmlns:a16="http://schemas.microsoft.com/office/drawing/2014/main" id="{0CDAA313-4BC8-3402-280F-A6709452679B}"/>
              </a:ext>
            </a:extLst>
          </p:cNvPr>
          <p:cNvSpPr>
            <a:spLocks noGrp="1"/>
          </p:cNvSpPr>
          <p:nvPr>
            <p:ph type="body" sz="quarter" idx="79" hasCustomPrompt="1"/>
          </p:nvPr>
        </p:nvSpPr>
        <p:spPr>
          <a:xfrm>
            <a:off x="274320" y="3169339"/>
            <a:ext cx="1288752" cy="133696"/>
          </a:xfrm>
          <a:prstGeom prst="rect">
            <a:avLst/>
          </a:prstGeom>
        </p:spPr>
        <p:txBody>
          <a:bodyPr/>
          <a:lstStyle>
            <a:lvl1pPr>
              <a:defRPr sz="750" b="0"/>
            </a:lvl1pPr>
            <a:lvl6pPr>
              <a:defRPr sz="750"/>
            </a:lvl6pPr>
          </a:lstStyle>
          <a:p>
            <a:pPr lvl="0"/>
            <a:r>
              <a:rPr lang="en-US" dirty="0"/>
              <a:t>Click to edit title</a:t>
            </a:r>
          </a:p>
        </p:txBody>
      </p:sp>
      <p:sp>
        <p:nvSpPr>
          <p:cNvPr id="33" name="Picture Placeholder 10">
            <a:extLst>
              <a:ext uri="{FF2B5EF4-FFF2-40B4-BE49-F238E27FC236}">
                <a16:creationId xmlns:a16="http://schemas.microsoft.com/office/drawing/2014/main" id="{960A1BE1-958D-172F-3E7D-C230BA4444DB}"/>
              </a:ext>
            </a:extLst>
          </p:cNvPr>
          <p:cNvSpPr>
            <a:spLocks noGrp="1"/>
          </p:cNvSpPr>
          <p:nvPr>
            <p:ph type="pic" sz="quarter" idx="80"/>
          </p:nvPr>
        </p:nvSpPr>
        <p:spPr>
          <a:xfrm>
            <a:off x="1724012" y="2466962"/>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34" name="Picture Placeholder 10">
            <a:extLst>
              <a:ext uri="{FF2B5EF4-FFF2-40B4-BE49-F238E27FC236}">
                <a16:creationId xmlns:a16="http://schemas.microsoft.com/office/drawing/2014/main" id="{D49381B3-11EA-4AF2-4540-260CA3D84BA5}"/>
              </a:ext>
            </a:extLst>
          </p:cNvPr>
          <p:cNvSpPr>
            <a:spLocks noGrp="1"/>
          </p:cNvSpPr>
          <p:nvPr>
            <p:ph type="pic" sz="quarter" idx="81"/>
          </p:nvPr>
        </p:nvSpPr>
        <p:spPr>
          <a:xfrm>
            <a:off x="3191528" y="2466962"/>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36" name="Picture Placeholder 10">
            <a:extLst>
              <a:ext uri="{FF2B5EF4-FFF2-40B4-BE49-F238E27FC236}">
                <a16:creationId xmlns:a16="http://schemas.microsoft.com/office/drawing/2014/main" id="{87AFD888-025A-3C9D-C182-B6903EC5E410}"/>
              </a:ext>
            </a:extLst>
          </p:cNvPr>
          <p:cNvSpPr>
            <a:spLocks noGrp="1"/>
          </p:cNvSpPr>
          <p:nvPr>
            <p:ph type="pic" sz="quarter" idx="82"/>
          </p:nvPr>
        </p:nvSpPr>
        <p:spPr>
          <a:xfrm>
            <a:off x="4659044" y="2466962"/>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37" name="Picture Placeholder 10">
            <a:extLst>
              <a:ext uri="{FF2B5EF4-FFF2-40B4-BE49-F238E27FC236}">
                <a16:creationId xmlns:a16="http://schemas.microsoft.com/office/drawing/2014/main" id="{25B26A91-D6C0-1F07-D06C-6E3BE2BD5458}"/>
              </a:ext>
            </a:extLst>
          </p:cNvPr>
          <p:cNvSpPr>
            <a:spLocks noGrp="1"/>
          </p:cNvSpPr>
          <p:nvPr>
            <p:ph type="pic" sz="quarter" idx="83"/>
          </p:nvPr>
        </p:nvSpPr>
        <p:spPr>
          <a:xfrm>
            <a:off x="6126560" y="2466962"/>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38" name="Picture Placeholder 10">
            <a:extLst>
              <a:ext uri="{FF2B5EF4-FFF2-40B4-BE49-F238E27FC236}">
                <a16:creationId xmlns:a16="http://schemas.microsoft.com/office/drawing/2014/main" id="{11568F20-9BA2-716D-4A2F-F8FF5D362C5F}"/>
              </a:ext>
            </a:extLst>
          </p:cNvPr>
          <p:cNvSpPr>
            <a:spLocks noGrp="1"/>
          </p:cNvSpPr>
          <p:nvPr>
            <p:ph type="pic" sz="quarter" idx="84"/>
          </p:nvPr>
        </p:nvSpPr>
        <p:spPr>
          <a:xfrm>
            <a:off x="7594077" y="2466962"/>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39" name="Text Placeholder 7">
            <a:extLst>
              <a:ext uri="{FF2B5EF4-FFF2-40B4-BE49-F238E27FC236}">
                <a16:creationId xmlns:a16="http://schemas.microsoft.com/office/drawing/2014/main" id="{0846DC3F-F908-55D8-BE9C-B0FCC033F1DB}"/>
              </a:ext>
            </a:extLst>
          </p:cNvPr>
          <p:cNvSpPr>
            <a:spLocks noGrp="1"/>
          </p:cNvSpPr>
          <p:nvPr>
            <p:ph type="body" sz="quarter" idx="85" hasCustomPrompt="1"/>
          </p:nvPr>
        </p:nvSpPr>
        <p:spPr>
          <a:xfrm>
            <a:off x="1720150" y="3029858"/>
            <a:ext cx="1288752" cy="118377"/>
          </a:xfrm>
          <a:prstGeom prst="rect">
            <a:avLst/>
          </a:prstGeom>
        </p:spPr>
        <p:txBody>
          <a:bodyPr/>
          <a:lstStyle>
            <a:lvl1pPr>
              <a:defRPr sz="750" b="1"/>
            </a:lvl1pPr>
            <a:lvl6pPr>
              <a:defRPr sz="750"/>
            </a:lvl6pPr>
          </a:lstStyle>
          <a:p>
            <a:pPr lvl="0"/>
            <a:r>
              <a:rPr lang="en-US" dirty="0"/>
              <a:t>Click to edit name</a:t>
            </a:r>
          </a:p>
        </p:txBody>
      </p:sp>
      <p:sp>
        <p:nvSpPr>
          <p:cNvPr id="40" name="Text Placeholder 7">
            <a:extLst>
              <a:ext uri="{FF2B5EF4-FFF2-40B4-BE49-F238E27FC236}">
                <a16:creationId xmlns:a16="http://schemas.microsoft.com/office/drawing/2014/main" id="{12661656-3787-4C23-9613-B43F14CD80A7}"/>
              </a:ext>
            </a:extLst>
          </p:cNvPr>
          <p:cNvSpPr>
            <a:spLocks noGrp="1"/>
          </p:cNvSpPr>
          <p:nvPr>
            <p:ph type="body" sz="quarter" idx="86" hasCustomPrompt="1"/>
          </p:nvPr>
        </p:nvSpPr>
        <p:spPr>
          <a:xfrm>
            <a:off x="1720150" y="3169339"/>
            <a:ext cx="1288752" cy="133696"/>
          </a:xfrm>
          <a:prstGeom prst="rect">
            <a:avLst/>
          </a:prstGeom>
        </p:spPr>
        <p:txBody>
          <a:bodyPr/>
          <a:lstStyle>
            <a:lvl1pPr>
              <a:defRPr sz="750" b="0"/>
            </a:lvl1pPr>
            <a:lvl6pPr>
              <a:defRPr sz="750"/>
            </a:lvl6pPr>
          </a:lstStyle>
          <a:p>
            <a:pPr lvl="0"/>
            <a:r>
              <a:rPr lang="en-US" dirty="0"/>
              <a:t>Click to edit title</a:t>
            </a:r>
          </a:p>
        </p:txBody>
      </p:sp>
      <p:sp>
        <p:nvSpPr>
          <p:cNvPr id="41" name="Text Placeholder 7">
            <a:extLst>
              <a:ext uri="{FF2B5EF4-FFF2-40B4-BE49-F238E27FC236}">
                <a16:creationId xmlns:a16="http://schemas.microsoft.com/office/drawing/2014/main" id="{8626F232-5A7E-CBA3-780E-1824F3131D52}"/>
              </a:ext>
            </a:extLst>
          </p:cNvPr>
          <p:cNvSpPr>
            <a:spLocks noGrp="1"/>
          </p:cNvSpPr>
          <p:nvPr>
            <p:ph type="body" sz="quarter" idx="87" hasCustomPrompt="1"/>
          </p:nvPr>
        </p:nvSpPr>
        <p:spPr>
          <a:xfrm>
            <a:off x="3183803" y="3029858"/>
            <a:ext cx="1288752" cy="118377"/>
          </a:xfrm>
          <a:prstGeom prst="rect">
            <a:avLst/>
          </a:prstGeom>
        </p:spPr>
        <p:txBody>
          <a:bodyPr/>
          <a:lstStyle>
            <a:lvl1pPr>
              <a:defRPr sz="750" b="1"/>
            </a:lvl1pPr>
            <a:lvl6pPr>
              <a:defRPr sz="750"/>
            </a:lvl6pPr>
          </a:lstStyle>
          <a:p>
            <a:pPr lvl="0"/>
            <a:r>
              <a:rPr lang="en-US" dirty="0"/>
              <a:t>Click to edit name</a:t>
            </a:r>
          </a:p>
        </p:txBody>
      </p:sp>
      <p:sp>
        <p:nvSpPr>
          <p:cNvPr id="42" name="Text Placeholder 7">
            <a:extLst>
              <a:ext uri="{FF2B5EF4-FFF2-40B4-BE49-F238E27FC236}">
                <a16:creationId xmlns:a16="http://schemas.microsoft.com/office/drawing/2014/main" id="{C7E16785-BBDF-C83E-794C-66AD0AEFA516}"/>
              </a:ext>
            </a:extLst>
          </p:cNvPr>
          <p:cNvSpPr>
            <a:spLocks noGrp="1"/>
          </p:cNvSpPr>
          <p:nvPr>
            <p:ph type="body" sz="quarter" idx="88" hasCustomPrompt="1"/>
          </p:nvPr>
        </p:nvSpPr>
        <p:spPr>
          <a:xfrm>
            <a:off x="3183803" y="3169339"/>
            <a:ext cx="1288752" cy="133696"/>
          </a:xfrm>
          <a:prstGeom prst="rect">
            <a:avLst/>
          </a:prstGeom>
        </p:spPr>
        <p:txBody>
          <a:bodyPr/>
          <a:lstStyle>
            <a:lvl1pPr>
              <a:defRPr sz="750" b="0"/>
            </a:lvl1pPr>
            <a:lvl6pPr>
              <a:defRPr sz="750"/>
            </a:lvl6pPr>
          </a:lstStyle>
          <a:p>
            <a:pPr lvl="0"/>
            <a:r>
              <a:rPr lang="en-US" dirty="0"/>
              <a:t>Click to edit title</a:t>
            </a:r>
          </a:p>
        </p:txBody>
      </p:sp>
      <p:sp>
        <p:nvSpPr>
          <p:cNvPr id="43" name="Text Placeholder 7">
            <a:extLst>
              <a:ext uri="{FF2B5EF4-FFF2-40B4-BE49-F238E27FC236}">
                <a16:creationId xmlns:a16="http://schemas.microsoft.com/office/drawing/2014/main" id="{776CF7F5-91F9-210D-4BCD-B102A9E77F26}"/>
              </a:ext>
            </a:extLst>
          </p:cNvPr>
          <p:cNvSpPr>
            <a:spLocks noGrp="1"/>
          </p:cNvSpPr>
          <p:nvPr>
            <p:ph type="body" sz="quarter" idx="89" hasCustomPrompt="1"/>
          </p:nvPr>
        </p:nvSpPr>
        <p:spPr>
          <a:xfrm>
            <a:off x="4656662" y="3029858"/>
            <a:ext cx="1288752" cy="118377"/>
          </a:xfrm>
          <a:prstGeom prst="rect">
            <a:avLst/>
          </a:prstGeom>
        </p:spPr>
        <p:txBody>
          <a:bodyPr/>
          <a:lstStyle>
            <a:lvl1pPr>
              <a:defRPr sz="750" b="1"/>
            </a:lvl1pPr>
            <a:lvl6pPr>
              <a:defRPr sz="750"/>
            </a:lvl6pPr>
          </a:lstStyle>
          <a:p>
            <a:pPr lvl="0"/>
            <a:r>
              <a:rPr lang="en-US" dirty="0"/>
              <a:t>Click to edit name</a:t>
            </a:r>
          </a:p>
        </p:txBody>
      </p:sp>
      <p:sp>
        <p:nvSpPr>
          <p:cNvPr id="44" name="Text Placeholder 7">
            <a:extLst>
              <a:ext uri="{FF2B5EF4-FFF2-40B4-BE49-F238E27FC236}">
                <a16:creationId xmlns:a16="http://schemas.microsoft.com/office/drawing/2014/main" id="{D35DCF6A-41C9-D1D3-B83B-FC68B3F03CF6}"/>
              </a:ext>
            </a:extLst>
          </p:cNvPr>
          <p:cNvSpPr>
            <a:spLocks noGrp="1"/>
          </p:cNvSpPr>
          <p:nvPr>
            <p:ph type="body" sz="quarter" idx="90" hasCustomPrompt="1"/>
          </p:nvPr>
        </p:nvSpPr>
        <p:spPr>
          <a:xfrm>
            <a:off x="4656662" y="3169339"/>
            <a:ext cx="1288752" cy="133696"/>
          </a:xfrm>
          <a:prstGeom prst="rect">
            <a:avLst/>
          </a:prstGeom>
        </p:spPr>
        <p:txBody>
          <a:bodyPr/>
          <a:lstStyle>
            <a:lvl1pPr>
              <a:defRPr sz="750" b="0"/>
            </a:lvl1pPr>
            <a:lvl6pPr>
              <a:defRPr sz="750"/>
            </a:lvl6pPr>
          </a:lstStyle>
          <a:p>
            <a:pPr lvl="0"/>
            <a:r>
              <a:rPr lang="en-US" dirty="0"/>
              <a:t>Click to edit title</a:t>
            </a:r>
          </a:p>
        </p:txBody>
      </p:sp>
      <p:sp>
        <p:nvSpPr>
          <p:cNvPr id="46" name="Text Placeholder 7">
            <a:extLst>
              <a:ext uri="{FF2B5EF4-FFF2-40B4-BE49-F238E27FC236}">
                <a16:creationId xmlns:a16="http://schemas.microsoft.com/office/drawing/2014/main" id="{E6199EB2-E629-D6FA-5AA9-AE2EE40FAE88}"/>
              </a:ext>
            </a:extLst>
          </p:cNvPr>
          <p:cNvSpPr>
            <a:spLocks noGrp="1"/>
          </p:cNvSpPr>
          <p:nvPr>
            <p:ph type="body" sz="quarter" idx="91" hasCustomPrompt="1"/>
          </p:nvPr>
        </p:nvSpPr>
        <p:spPr>
          <a:xfrm>
            <a:off x="6120316" y="3029858"/>
            <a:ext cx="1288752" cy="118377"/>
          </a:xfrm>
          <a:prstGeom prst="rect">
            <a:avLst/>
          </a:prstGeom>
        </p:spPr>
        <p:txBody>
          <a:bodyPr/>
          <a:lstStyle>
            <a:lvl1pPr>
              <a:defRPr sz="750" b="1"/>
            </a:lvl1pPr>
            <a:lvl6pPr>
              <a:defRPr sz="750"/>
            </a:lvl6pPr>
          </a:lstStyle>
          <a:p>
            <a:pPr lvl="0"/>
            <a:r>
              <a:rPr lang="en-US" dirty="0"/>
              <a:t>Click to edit name</a:t>
            </a:r>
          </a:p>
        </p:txBody>
      </p:sp>
      <p:sp>
        <p:nvSpPr>
          <p:cNvPr id="47" name="Text Placeholder 7">
            <a:extLst>
              <a:ext uri="{FF2B5EF4-FFF2-40B4-BE49-F238E27FC236}">
                <a16:creationId xmlns:a16="http://schemas.microsoft.com/office/drawing/2014/main" id="{32523AD1-2A35-86E9-921C-F0E2B73870DB}"/>
              </a:ext>
            </a:extLst>
          </p:cNvPr>
          <p:cNvSpPr>
            <a:spLocks noGrp="1"/>
          </p:cNvSpPr>
          <p:nvPr>
            <p:ph type="body" sz="quarter" idx="92" hasCustomPrompt="1"/>
          </p:nvPr>
        </p:nvSpPr>
        <p:spPr>
          <a:xfrm>
            <a:off x="6120316" y="3169339"/>
            <a:ext cx="1288752" cy="133696"/>
          </a:xfrm>
          <a:prstGeom prst="rect">
            <a:avLst/>
          </a:prstGeom>
        </p:spPr>
        <p:txBody>
          <a:bodyPr/>
          <a:lstStyle>
            <a:lvl1pPr>
              <a:defRPr sz="750" b="0"/>
            </a:lvl1pPr>
            <a:lvl6pPr>
              <a:defRPr sz="750"/>
            </a:lvl6pPr>
          </a:lstStyle>
          <a:p>
            <a:pPr lvl="0"/>
            <a:r>
              <a:rPr lang="en-US" dirty="0"/>
              <a:t>Click to edit title</a:t>
            </a:r>
          </a:p>
        </p:txBody>
      </p:sp>
      <p:sp>
        <p:nvSpPr>
          <p:cNvPr id="48" name="Text Placeholder 7">
            <a:extLst>
              <a:ext uri="{FF2B5EF4-FFF2-40B4-BE49-F238E27FC236}">
                <a16:creationId xmlns:a16="http://schemas.microsoft.com/office/drawing/2014/main" id="{31000643-423C-E35F-C1CC-B00E7B9A0284}"/>
              </a:ext>
            </a:extLst>
          </p:cNvPr>
          <p:cNvSpPr>
            <a:spLocks noGrp="1"/>
          </p:cNvSpPr>
          <p:nvPr>
            <p:ph type="body" sz="quarter" idx="93" hasCustomPrompt="1"/>
          </p:nvPr>
        </p:nvSpPr>
        <p:spPr>
          <a:xfrm>
            <a:off x="7588572" y="3029858"/>
            <a:ext cx="1288752" cy="118377"/>
          </a:xfrm>
          <a:prstGeom prst="rect">
            <a:avLst/>
          </a:prstGeom>
        </p:spPr>
        <p:txBody>
          <a:bodyPr/>
          <a:lstStyle>
            <a:lvl1pPr>
              <a:defRPr sz="750" b="1"/>
            </a:lvl1pPr>
            <a:lvl6pPr>
              <a:defRPr sz="750"/>
            </a:lvl6pPr>
          </a:lstStyle>
          <a:p>
            <a:pPr lvl="0"/>
            <a:r>
              <a:rPr lang="en-US" dirty="0"/>
              <a:t>Click to edit name</a:t>
            </a:r>
          </a:p>
        </p:txBody>
      </p:sp>
      <p:sp>
        <p:nvSpPr>
          <p:cNvPr id="49" name="Text Placeholder 7">
            <a:extLst>
              <a:ext uri="{FF2B5EF4-FFF2-40B4-BE49-F238E27FC236}">
                <a16:creationId xmlns:a16="http://schemas.microsoft.com/office/drawing/2014/main" id="{6056A372-3E03-E865-C11E-48E4F1ED548E}"/>
              </a:ext>
            </a:extLst>
          </p:cNvPr>
          <p:cNvSpPr>
            <a:spLocks noGrp="1"/>
          </p:cNvSpPr>
          <p:nvPr>
            <p:ph type="body" sz="quarter" idx="94" hasCustomPrompt="1"/>
          </p:nvPr>
        </p:nvSpPr>
        <p:spPr>
          <a:xfrm>
            <a:off x="7588572" y="3169339"/>
            <a:ext cx="1288752" cy="133696"/>
          </a:xfrm>
          <a:prstGeom prst="rect">
            <a:avLst/>
          </a:prstGeom>
        </p:spPr>
        <p:txBody>
          <a:bodyPr/>
          <a:lstStyle>
            <a:lvl1pPr>
              <a:defRPr sz="750" b="0"/>
            </a:lvl1pPr>
            <a:lvl6pPr>
              <a:defRPr sz="750"/>
            </a:lvl6pPr>
          </a:lstStyle>
          <a:p>
            <a:pPr lvl="0"/>
            <a:r>
              <a:rPr lang="en-US" dirty="0"/>
              <a:t>Click to edit title</a:t>
            </a:r>
          </a:p>
        </p:txBody>
      </p:sp>
      <p:sp>
        <p:nvSpPr>
          <p:cNvPr id="50" name="Text Placeholder 7">
            <a:extLst>
              <a:ext uri="{FF2B5EF4-FFF2-40B4-BE49-F238E27FC236}">
                <a16:creationId xmlns:a16="http://schemas.microsoft.com/office/drawing/2014/main" id="{FAAC304A-66F0-5F1C-B005-F5CE1B25B296}"/>
              </a:ext>
            </a:extLst>
          </p:cNvPr>
          <p:cNvSpPr>
            <a:spLocks noGrp="1"/>
          </p:cNvSpPr>
          <p:nvPr>
            <p:ph type="body" sz="quarter" idx="95" hasCustomPrompt="1"/>
          </p:nvPr>
        </p:nvSpPr>
        <p:spPr>
          <a:xfrm>
            <a:off x="274320" y="4143708"/>
            <a:ext cx="1288752" cy="118377"/>
          </a:xfrm>
          <a:prstGeom prst="rect">
            <a:avLst/>
          </a:prstGeom>
        </p:spPr>
        <p:txBody>
          <a:bodyPr/>
          <a:lstStyle>
            <a:lvl1pPr>
              <a:defRPr sz="750" b="1"/>
            </a:lvl1pPr>
            <a:lvl6pPr>
              <a:defRPr sz="750"/>
            </a:lvl6pPr>
          </a:lstStyle>
          <a:p>
            <a:pPr lvl="0"/>
            <a:r>
              <a:rPr lang="en-US" dirty="0"/>
              <a:t>Click to edit name</a:t>
            </a:r>
          </a:p>
        </p:txBody>
      </p:sp>
      <p:sp>
        <p:nvSpPr>
          <p:cNvPr id="51" name="Picture Placeholder 10">
            <a:extLst>
              <a:ext uri="{FF2B5EF4-FFF2-40B4-BE49-F238E27FC236}">
                <a16:creationId xmlns:a16="http://schemas.microsoft.com/office/drawing/2014/main" id="{7DE66DA7-F08A-B617-97F9-FF06E48FB2FC}"/>
              </a:ext>
            </a:extLst>
          </p:cNvPr>
          <p:cNvSpPr>
            <a:spLocks noGrp="1"/>
          </p:cNvSpPr>
          <p:nvPr>
            <p:ph type="pic" sz="quarter" idx="96"/>
          </p:nvPr>
        </p:nvSpPr>
        <p:spPr>
          <a:xfrm>
            <a:off x="274320" y="3580812"/>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52" name="Text Placeholder 7">
            <a:extLst>
              <a:ext uri="{FF2B5EF4-FFF2-40B4-BE49-F238E27FC236}">
                <a16:creationId xmlns:a16="http://schemas.microsoft.com/office/drawing/2014/main" id="{7BEF8B44-A6B1-2D9B-9ECF-02A4DFFD9781}"/>
              </a:ext>
            </a:extLst>
          </p:cNvPr>
          <p:cNvSpPr>
            <a:spLocks noGrp="1"/>
          </p:cNvSpPr>
          <p:nvPr>
            <p:ph type="body" sz="quarter" idx="97" hasCustomPrompt="1"/>
          </p:nvPr>
        </p:nvSpPr>
        <p:spPr>
          <a:xfrm>
            <a:off x="274320" y="4283189"/>
            <a:ext cx="1288752" cy="133696"/>
          </a:xfrm>
          <a:prstGeom prst="rect">
            <a:avLst/>
          </a:prstGeom>
        </p:spPr>
        <p:txBody>
          <a:bodyPr/>
          <a:lstStyle>
            <a:lvl1pPr>
              <a:defRPr sz="750" b="0"/>
            </a:lvl1pPr>
            <a:lvl6pPr>
              <a:defRPr sz="750"/>
            </a:lvl6pPr>
          </a:lstStyle>
          <a:p>
            <a:pPr lvl="0"/>
            <a:r>
              <a:rPr lang="en-US" dirty="0"/>
              <a:t>Click to edit title</a:t>
            </a:r>
          </a:p>
        </p:txBody>
      </p:sp>
      <p:sp>
        <p:nvSpPr>
          <p:cNvPr id="53" name="Picture Placeholder 10">
            <a:extLst>
              <a:ext uri="{FF2B5EF4-FFF2-40B4-BE49-F238E27FC236}">
                <a16:creationId xmlns:a16="http://schemas.microsoft.com/office/drawing/2014/main" id="{EBC55291-5EA6-4FC4-F8D1-BC286869201F}"/>
              </a:ext>
            </a:extLst>
          </p:cNvPr>
          <p:cNvSpPr>
            <a:spLocks noGrp="1"/>
          </p:cNvSpPr>
          <p:nvPr>
            <p:ph type="pic" sz="quarter" idx="98"/>
          </p:nvPr>
        </p:nvSpPr>
        <p:spPr>
          <a:xfrm>
            <a:off x="1724012" y="3580812"/>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54" name="Picture Placeholder 10">
            <a:extLst>
              <a:ext uri="{FF2B5EF4-FFF2-40B4-BE49-F238E27FC236}">
                <a16:creationId xmlns:a16="http://schemas.microsoft.com/office/drawing/2014/main" id="{E63E3469-4B03-F2C1-C0B1-4F3B6EDEAE79}"/>
              </a:ext>
            </a:extLst>
          </p:cNvPr>
          <p:cNvSpPr>
            <a:spLocks noGrp="1"/>
          </p:cNvSpPr>
          <p:nvPr>
            <p:ph type="pic" sz="quarter" idx="99"/>
          </p:nvPr>
        </p:nvSpPr>
        <p:spPr>
          <a:xfrm>
            <a:off x="3191528" y="3580812"/>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55" name="Picture Placeholder 10">
            <a:extLst>
              <a:ext uri="{FF2B5EF4-FFF2-40B4-BE49-F238E27FC236}">
                <a16:creationId xmlns:a16="http://schemas.microsoft.com/office/drawing/2014/main" id="{B51F4BB6-B084-636F-AD7B-D26DD29B15AC}"/>
              </a:ext>
            </a:extLst>
          </p:cNvPr>
          <p:cNvSpPr>
            <a:spLocks noGrp="1"/>
          </p:cNvSpPr>
          <p:nvPr>
            <p:ph type="pic" sz="quarter" idx="100"/>
          </p:nvPr>
        </p:nvSpPr>
        <p:spPr>
          <a:xfrm>
            <a:off x="4659044" y="3580812"/>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56" name="Picture Placeholder 10">
            <a:extLst>
              <a:ext uri="{FF2B5EF4-FFF2-40B4-BE49-F238E27FC236}">
                <a16:creationId xmlns:a16="http://schemas.microsoft.com/office/drawing/2014/main" id="{D2A1000E-505C-67EF-F369-82671B17FB38}"/>
              </a:ext>
            </a:extLst>
          </p:cNvPr>
          <p:cNvSpPr>
            <a:spLocks noGrp="1"/>
          </p:cNvSpPr>
          <p:nvPr>
            <p:ph type="pic" sz="quarter" idx="101"/>
          </p:nvPr>
        </p:nvSpPr>
        <p:spPr>
          <a:xfrm>
            <a:off x="6126560" y="3580812"/>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57" name="Picture Placeholder 10">
            <a:extLst>
              <a:ext uri="{FF2B5EF4-FFF2-40B4-BE49-F238E27FC236}">
                <a16:creationId xmlns:a16="http://schemas.microsoft.com/office/drawing/2014/main" id="{1725FDE9-53F6-3173-3CDF-FC5C8D6F1813}"/>
              </a:ext>
            </a:extLst>
          </p:cNvPr>
          <p:cNvSpPr>
            <a:spLocks noGrp="1"/>
          </p:cNvSpPr>
          <p:nvPr>
            <p:ph type="pic" sz="quarter" idx="102"/>
          </p:nvPr>
        </p:nvSpPr>
        <p:spPr>
          <a:xfrm>
            <a:off x="7594077" y="3580812"/>
            <a:ext cx="482609" cy="487961"/>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58" name="Text Placeholder 7">
            <a:extLst>
              <a:ext uri="{FF2B5EF4-FFF2-40B4-BE49-F238E27FC236}">
                <a16:creationId xmlns:a16="http://schemas.microsoft.com/office/drawing/2014/main" id="{9B405C37-D3B7-8370-0787-61E15D8C5CAF}"/>
              </a:ext>
            </a:extLst>
          </p:cNvPr>
          <p:cNvSpPr>
            <a:spLocks noGrp="1"/>
          </p:cNvSpPr>
          <p:nvPr>
            <p:ph type="body" sz="quarter" idx="103" hasCustomPrompt="1"/>
          </p:nvPr>
        </p:nvSpPr>
        <p:spPr>
          <a:xfrm>
            <a:off x="1720150" y="4143708"/>
            <a:ext cx="1288752" cy="118377"/>
          </a:xfrm>
          <a:prstGeom prst="rect">
            <a:avLst/>
          </a:prstGeom>
        </p:spPr>
        <p:txBody>
          <a:bodyPr/>
          <a:lstStyle>
            <a:lvl1pPr>
              <a:defRPr sz="750" b="1"/>
            </a:lvl1pPr>
            <a:lvl6pPr>
              <a:defRPr sz="750"/>
            </a:lvl6pPr>
          </a:lstStyle>
          <a:p>
            <a:pPr lvl="0"/>
            <a:r>
              <a:rPr lang="en-US" dirty="0"/>
              <a:t>Click to edit name</a:t>
            </a:r>
          </a:p>
        </p:txBody>
      </p:sp>
      <p:sp>
        <p:nvSpPr>
          <p:cNvPr id="59" name="Text Placeholder 7">
            <a:extLst>
              <a:ext uri="{FF2B5EF4-FFF2-40B4-BE49-F238E27FC236}">
                <a16:creationId xmlns:a16="http://schemas.microsoft.com/office/drawing/2014/main" id="{150A0D76-93C3-E243-CAB1-E3D7A4878117}"/>
              </a:ext>
            </a:extLst>
          </p:cNvPr>
          <p:cNvSpPr>
            <a:spLocks noGrp="1"/>
          </p:cNvSpPr>
          <p:nvPr>
            <p:ph type="body" sz="quarter" idx="104" hasCustomPrompt="1"/>
          </p:nvPr>
        </p:nvSpPr>
        <p:spPr>
          <a:xfrm>
            <a:off x="1720150" y="4283189"/>
            <a:ext cx="1288752" cy="133696"/>
          </a:xfrm>
          <a:prstGeom prst="rect">
            <a:avLst/>
          </a:prstGeom>
        </p:spPr>
        <p:txBody>
          <a:bodyPr/>
          <a:lstStyle>
            <a:lvl1pPr>
              <a:defRPr sz="750" b="0"/>
            </a:lvl1pPr>
            <a:lvl6pPr>
              <a:defRPr sz="750"/>
            </a:lvl6pPr>
          </a:lstStyle>
          <a:p>
            <a:pPr lvl="0"/>
            <a:r>
              <a:rPr lang="en-US" dirty="0"/>
              <a:t>Click to edit title</a:t>
            </a:r>
          </a:p>
        </p:txBody>
      </p:sp>
      <p:sp>
        <p:nvSpPr>
          <p:cNvPr id="61" name="Text Placeholder 7">
            <a:extLst>
              <a:ext uri="{FF2B5EF4-FFF2-40B4-BE49-F238E27FC236}">
                <a16:creationId xmlns:a16="http://schemas.microsoft.com/office/drawing/2014/main" id="{B19770A4-91AD-FB96-AA60-DF67701DF42C}"/>
              </a:ext>
            </a:extLst>
          </p:cNvPr>
          <p:cNvSpPr>
            <a:spLocks noGrp="1"/>
          </p:cNvSpPr>
          <p:nvPr>
            <p:ph type="body" sz="quarter" idx="105" hasCustomPrompt="1"/>
          </p:nvPr>
        </p:nvSpPr>
        <p:spPr>
          <a:xfrm>
            <a:off x="3183803" y="4143708"/>
            <a:ext cx="1288752" cy="118377"/>
          </a:xfrm>
          <a:prstGeom prst="rect">
            <a:avLst/>
          </a:prstGeom>
        </p:spPr>
        <p:txBody>
          <a:bodyPr/>
          <a:lstStyle>
            <a:lvl1pPr>
              <a:defRPr sz="750" b="1"/>
            </a:lvl1pPr>
            <a:lvl6pPr>
              <a:defRPr sz="750"/>
            </a:lvl6pPr>
          </a:lstStyle>
          <a:p>
            <a:pPr lvl="0"/>
            <a:r>
              <a:rPr lang="en-US" dirty="0"/>
              <a:t>Click to edit name</a:t>
            </a:r>
          </a:p>
        </p:txBody>
      </p:sp>
      <p:sp>
        <p:nvSpPr>
          <p:cNvPr id="62" name="Text Placeholder 7">
            <a:extLst>
              <a:ext uri="{FF2B5EF4-FFF2-40B4-BE49-F238E27FC236}">
                <a16:creationId xmlns:a16="http://schemas.microsoft.com/office/drawing/2014/main" id="{22586570-42CD-31DB-23ED-08437CA19643}"/>
              </a:ext>
            </a:extLst>
          </p:cNvPr>
          <p:cNvSpPr>
            <a:spLocks noGrp="1"/>
          </p:cNvSpPr>
          <p:nvPr>
            <p:ph type="body" sz="quarter" idx="106" hasCustomPrompt="1"/>
          </p:nvPr>
        </p:nvSpPr>
        <p:spPr>
          <a:xfrm>
            <a:off x="3183803" y="4283189"/>
            <a:ext cx="1288752" cy="133696"/>
          </a:xfrm>
          <a:prstGeom prst="rect">
            <a:avLst/>
          </a:prstGeom>
        </p:spPr>
        <p:txBody>
          <a:bodyPr/>
          <a:lstStyle>
            <a:lvl1pPr>
              <a:defRPr sz="750" b="0"/>
            </a:lvl1pPr>
            <a:lvl6pPr>
              <a:defRPr sz="750"/>
            </a:lvl6pPr>
          </a:lstStyle>
          <a:p>
            <a:pPr lvl="0"/>
            <a:r>
              <a:rPr lang="en-US" dirty="0"/>
              <a:t>Click to edit title</a:t>
            </a:r>
          </a:p>
        </p:txBody>
      </p:sp>
      <p:sp>
        <p:nvSpPr>
          <p:cNvPr id="63" name="Text Placeholder 7">
            <a:extLst>
              <a:ext uri="{FF2B5EF4-FFF2-40B4-BE49-F238E27FC236}">
                <a16:creationId xmlns:a16="http://schemas.microsoft.com/office/drawing/2014/main" id="{D7B84796-262A-3EF4-F3AA-C941561749F2}"/>
              </a:ext>
            </a:extLst>
          </p:cNvPr>
          <p:cNvSpPr>
            <a:spLocks noGrp="1"/>
          </p:cNvSpPr>
          <p:nvPr>
            <p:ph type="body" sz="quarter" idx="107" hasCustomPrompt="1"/>
          </p:nvPr>
        </p:nvSpPr>
        <p:spPr>
          <a:xfrm>
            <a:off x="4656662" y="4143708"/>
            <a:ext cx="1288752" cy="118377"/>
          </a:xfrm>
          <a:prstGeom prst="rect">
            <a:avLst/>
          </a:prstGeom>
        </p:spPr>
        <p:txBody>
          <a:bodyPr/>
          <a:lstStyle>
            <a:lvl1pPr>
              <a:defRPr sz="750" b="1"/>
            </a:lvl1pPr>
            <a:lvl6pPr>
              <a:defRPr sz="750"/>
            </a:lvl6pPr>
          </a:lstStyle>
          <a:p>
            <a:pPr lvl="0"/>
            <a:r>
              <a:rPr lang="en-US" dirty="0"/>
              <a:t>Click to edit name</a:t>
            </a:r>
          </a:p>
        </p:txBody>
      </p:sp>
      <p:sp>
        <p:nvSpPr>
          <p:cNvPr id="64" name="Text Placeholder 7">
            <a:extLst>
              <a:ext uri="{FF2B5EF4-FFF2-40B4-BE49-F238E27FC236}">
                <a16:creationId xmlns:a16="http://schemas.microsoft.com/office/drawing/2014/main" id="{E3298748-D2DA-4E1A-C433-8F5A730497D8}"/>
              </a:ext>
            </a:extLst>
          </p:cNvPr>
          <p:cNvSpPr>
            <a:spLocks noGrp="1"/>
          </p:cNvSpPr>
          <p:nvPr>
            <p:ph type="body" sz="quarter" idx="108" hasCustomPrompt="1"/>
          </p:nvPr>
        </p:nvSpPr>
        <p:spPr>
          <a:xfrm>
            <a:off x="4656662" y="4283189"/>
            <a:ext cx="1288752" cy="133696"/>
          </a:xfrm>
          <a:prstGeom prst="rect">
            <a:avLst/>
          </a:prstGeom>
        </p:spPr>
        <p:txBody>
          <a:bodyPr/>
          <a:lstStyle>
            <a:lvl1pPr>
              <a:defRPr sz="750" b="0"/>
            </a:lvl1pPr>
            <a:lvl6pPr>
              <a:defRPr sz="750"/>
            </a:lvl6pPr>
          </a:lstStyle>
          <a:p>
            <a:pPr lvl="0"/>
            <a:r>
              <a:rPr lang="en-US" dirty="0"/>
              <a:t>Click to edit title</a:t>
            </a:r>
          </a:p>
        </p:txBody>
      </p:sp>
      <p:sp>
        <p:nvSpPr>
          <p:cNvPr id="109" name="Text Placeholder 7">
            <a:extLst>
              <a:ext uri="{FF2B5EF4-FFF2-40B4-BE49-F238E27FC236}">
                <a16:creationId xmlns:a16="http://schemas.microsoft.com/office/drawing/2014/main" id="{89AD6948-3271-27C8-AE05-0F0770B1898E}"/>
              </a:ext>
            </a:extLst>
          </p:cNvPr>
          <p:cNvSpPr>
            <a:spLocks noGrp="1"/>
          </p:cNvSpPr>
          <p:nvPr>
            <p:ph type="body" sz="quarter" idx="109" hasCustomPrompt="1"/>
          </p:nvPr>
        </p:nvSpPr>
        <p:spPr>
          <a:xfrm>
            <a:off x="6120316" y="4143708"/>
            <a:ext cx="1288752" cy="118377"/>
          </a:xfrm>
          <a:prstGeom prst="rect">
            <a:avLst/>
          </a:prstGeom>
        </p:spPr>
        <p:txBody>
          <a:bodyPr/>
          <a:lstStyle>
            <a:lvl1pPr>
              <a:defRPr sz="750" b="1"/>
            </a:lvl1pPr>
            <a:lvl6pPr>
              <a:defRPr sz="750"/>
            </a:lvl6pPr>
          </a:lstStyle>
          <a:p>
            <a:pPr lvl="0"/>
            <a:r>
              <a:rPr lang="en-US" dirty="0"/>
              <a:t>Click to edit name</a:t>
            </a:r>
          </a:p>
        </p:txBody>
      </p:sp>
      <p:sp>
        <p:nvSpPr>
          <p:cNvPr id="110" name="Text Placeholder 7">
            <a:extLst>
              <a:ext uri="{FF2B5EF4-FFF2-40B4-BE49-F238E27FC236}">
                <a16:creationId xmlns:a16="http://schemas.microsoft.com/office/drawing/2014/main" id="{C141AAB6-78EE-DF70-D491-8EEB4468A5A3}"/>
              </a:ext>
            </a:extLst>
          </p:cNvPr>
          <p:cNvSpPr>
            <a:spLocks noGrp="1"/>
          </p:cNvSpPr>
          <p:nvPr>
            <p:ph type="body" sz="quarter" idx="110" hasCustomPrompt="1"/>
          </p:nvPr>
        </p:nvSpPr>
        <p:spPr>
          <a:xfrm>
            <a:off x="6120316" y="4283189"/>
            <a:ext cx="1288752" cy="133696"/>
          </a:xfrm>
          <a:prstGeom prst="rect">
            <a:avLst/>
          </a:prstGeom>
        </p:spPr>
        <p:txBody>
          <a:bodyPr/>
          <a:lstStyle>
            <a:lvl1pPr>
              <a:defRPr sz="750" b="0"/>
            </a:lvl1pPr>
            <a:lvl6pPr>
              <a:defRPr sz="750"/>
            </a:lvl6pPr>
          </a:lstStyle>
          <a:p>
            <a:pPr lvl="0"/>
            <a:r>
              <a:rPr lang="en-US" dirty="0"/>
              <a:t>Click to edit title</a:t>
            </a:r>
          </a:p>
        </p:txBody>
      </p:sp>
      <p:sp>
        <p:nvSpPr>
          <p:cNvPr id="111" name="Text Placeholder 7">
            <a:extLst>
              <a:ext uri="{FF2B5EF4-FFF2-40B4-BE49-F238E27FC236}">
                <a16:creationId xmlns:a16="http://schemas.microsoft.com/office/drawing/2014/main" id="{65FC4021-EC3C-8FC1-1AB8-E6C8BDE21D24}"/>
              </a:ext>
            </a:extLst>
          </p:cNvPr>
          <p:cNvSpPr>
            <a:spLocks noGrp="1"/>
          </p:cNvSpPr>
          <p:nvPr>
            <p:ph type="body" sz="quarter" idx="111" hasCustomPrompt="1"/>
          </p:nvPr>
        </p:nvSpPr>
        <p:spPr>
          <a:xfrm>
            <a:off x="7588572" y="4143708"/>
            <a:ext cx="1288752" cy="118377"/>
          </a:xfrm>
          <a:prstGeom prst="rect">
            <a:avLst/>
          </a:prstGeom>
        </p:spPr>
        <p:txBody>
          <a:bodyPr/>
          <a:lstStyle>
            <a:lvl1pPr>
              <a:defRPr sz="750" b="1"/>
            </a:lvl1pPr>
            <a:lvl6pPr>
              <a:defRPr sz="750"/>
            </a:lvl6pPr>
          </a:lstStyle>
          <a:p>
            <a:pPr lvl="0"/>
            <a:r>
              <a:rPr lang="en-US" dirty="0"/>
              <a:t>Click to edit name</a:t>
            </a:r>
          </a:p>
        </p:txBody>
      </p:sp>
      <p:sp>
        <p:nvSpPr>
          <p:cNvPr id="112" name="Text Placeholder 7">
            <a:extLst>
              <a:ext uri="{FF2B5EF4-FFF2-40B4-BE49-F238E27FC236}">
                <a16:creationId xmlns:a16="http://schemas.microsoft.com/office/drawing/2014/main" id="{9A4898DF-D250-8CC4-2A7E-FE7B70DB3256}"/>
              </a:ext>
            </a:extLst>
          </p:cNvPr>
          <p:cNvSpPr>
            <a:spLocks noGrp="1"/>
          </p:cNvSpPr>
          <p:nvPr>
            <p:ph type="body" sz="quarter" idx="112" hasCustomPrompt="1"/>
          </p:nvPr>
        </p:nvSpPr>
        <p:spPr>
          <a:xfrm>
            <a:off x="7588572" y="4283189"/>
            <a:ext cx="1288752" cy="133696"/>
          </a:xfrm>
          <a:prstGeom prst="rect">
            <a:avLst/>
          </a:prstGeom>
        </p:spPr>
        <p:txBody>
          <a:bodyPr/>
          <a:lstStyle>
            <a:lvl1pPr>
              <a:defRPr sz="750" b="0"/>
            </a:lvl1pPr>
            <a:lvl6pPr>
              <a:defRPr sz="750"/>
            </a:lvl6pPr>
          </a:lstStyle>
          <a:p>
            <a:pPr lvl="0"/>
            <a:r>
              <a:rPr lang="en-US" dirty="0"/>
              <a:t>Click to edit title</a:t>
            </a:r>
          </a:p>
        </p:txBody>
      </p:sp>
      <p:sp>
        <p:nvSpPr>
          <p:cNvPr id="4" name="Footer Placeholder 14">
            <a:extLst>
              <a:ext uri="{FF2B5EF4-FFF2-40B4-BE49-F238E27FC236}">
                <a16:creationId xmlns:a16="http://schemas.microsoft.com/office/drawing/2014/main" id="{6BC39C38-03B6-C7C7-979E-D63571CBAA4C}"/>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5" name="Slide Number Placeholder 5">
            <a:extLst>
              <a:ext uri="{FF2B5EF4-FFF2-40B4-BE49-F238E27FC236}">
                <a16:creationId xmlns:a16="http://schemas.microsoft.com/office/drawing/2014/main" id="{619A9967-BAC5-4773-5910-106F3E7B64CD}"/>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6" name="Footer Placeholder 14">
            <a:extLst>
              <a:ext uri="{FF2B5EF4-FFF2-40B4-BE49-F238E27FC236}">
                <a16:creationId xmlns:a16="http://schemas.microsoft.com/office/drawing/2014/main" id="{B6754137-3E37-A606-177B-F036B94805A6}"/>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Tree>
    <p:extLst>
      <p:ext uri="{BB962C8B-B14F-4D97-AF65-F5344CB8AC3E}">
        <p14:creationId xmlns:p14="http://schemas.microsoft.com/office/powerpoint/2010/main" val="2353320842"/>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_Org Chart">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F6EA3029-834C-01BE-7429-C4169FD3BE98}"/>
              </a:ext>
            </a:extLst>
          </p:cNvPr>
          <p:cNvSpPr>
            <a:spLocks noGrp="1"/>
          </p:cNvSpPr>
          <p:nvPr>
            <p:ph type="pic" sz="quarter" idx="36"/>
          </p:nvPr>
        </p:nvSpPr>
        <p:spPr>
          <a:xfrm>
            <a:off x="4234903" y="1080620"/>
            <a:ext cx="674195" cy="681697"/>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7" name="Text Placeholder 7">
            <a:extLst>
              <a:ext uri="{FF2B5EF4-FFF2-40B4-BE49-F238E27FC236}">
                <a16:creationId xmlns:a16="http://schemas.microsoft.com/office/drawing/2014/main" id="{969D5916-8867-62E4-B144-B27BBBD99E69}"/>
              </a:ext>
            </a:extLst>
          </p:cNvPr>
          <p:cNvSpPr>
            <a:spLocks noGrp="1"/>
          </p:cNvSpPr>
          <p:nvPr>
            <p:ph type="body" sz="quarter" idx="37" hasCustomPrompt="1"/>
          </p:nvPr>
        </p:nvSpPr>
        <p:spPr>
          <a:xfrm>
            <a:off x="3878528" y="1950048"/>
            <a:ext cx="1367705" cy="118377"/>
          </a:xfrm>
          <a:prstGeom prst="rect">
            <a:avLst/>
          </a:prstGeom>
        </p:spPr>
        <p:txBody>
          <a:bodyPr/>
          <a:lstStyle>
            <a:lvl1pPr algn="ctr">
              <a:defRPr sz="750" b="1"/>
            </a:lvl1pPr>
            <a:lvl6pPr>
              <a:defRPr sz="750"/>
            </a:lvl6pPr>
          </a:lstStyle>
          <a:p>
            <a:pPr algn="ctr"/>
            <a:r>
              <a:rPr lang="en-US" sz="750" dirty="0"/>
              <a:t>Click to add name</a:t>
            </a:r>
          </a:p>
        </p:txBody>
      </p:sp>
      <p:sp>
        <p:nvSpPr>
          <p:cNvPr id="8" name="Text Placeholder 7">
            <a:extLst>
              <a:ext uri="{FF2B5EF4-FFF2-40B4-BE49-F238E27FC236}">
                <a16:creationId xmlns:a16="http://schemas.microsoft.com/office/drawing/2014/main" id="{CAC95D00-A333-0A52-ABD3-8723E6775BE7}"/>
              </a:ext>
            </a:extLst>
          </p:cNvPr>
          <p:cNvSpPr>
            <a:spLocks noGrp="1"/>
          </p:cNvSpPr>
          <p:nvPr>
            <p:ph type="body" sz="quarter" idx="61" hasCustomPrompt="1"/>
          </p:nvPr>
        </p:nvSpPr>
        <p:spPr>
          <a:xfrm>
            <a:off x="3878528" y="2089528"/>
            <a:ext cx="1367705" cy="226094"/>
          </a:xfrm>
          <a:prstGeom prst="rect">
            <a:avLst/>
          </a:prstGeom>
        </p:spPr>
        <p:txBody>
          <a:bodyPr/>
          <a:lstStyle>
            <a:lvl1pPr algn="ctr">
              <a:defRPr sz="750" b="0"/>
            </a:lvl1pPr>
            <a:lvl6pPr>
              <a:defRPr sz="750"/>
            </a:lvl6pPr>
          </a:lstStyle>
          <a:p>
            <a:pPr lvl="0"/>
            <a:r>
              <a:rPr lang="en-US" dirty="0"/>
              <a:t>Click to edit title</a:t>
            </a:r>
          </a:p>
        </p:txBody>
      </p:sp>
      <p:sp>
        <p:nvSpPr>
          <p:cNvPr id="11" name="Text Placeholder 7">
            <a:extLst>
              <a:ext uri="{FF2B5EF4-FFF2-40B4-BE49-F238E27FC236}">
                <a16:creationId xmlns:a16="http://schemas.microsoft.com/office/drawing/2014/main" id="{9166CC12-DBF4-A2CC-885E-7BE0B64688F1}"/>
              </a:ext>
            </a:extLst>
          </p:cNvPr>
          <p:cNvSpPr>
            <a:spLocks noGrp="1"/>
          </p:cNvSpPr>
          <p:nvPr>
            <p:ph type="body" sz="quarter" idx="62" hasCustomPrompt="1"/>
          </p:nvPr>
        </p:nvSpPr>
        <p:spPr>
          <a:xfrm>
            <a:off x="6618541" y="1950048"/>
            <a:ext cx="1266446" cy="118377"/>
          </a:xfrm>
          <a:prstGeom prst="rect">
            <a:avLst/>
          </a:prstGeom>
        </p:spPr>
        <p:txBody>
          <a:bodyPr/>
          <a:lstStyle>
            <a:lvl1pPr algn="ctr">
              <a:spcAft>
                <a:spcPts val="450"/>
              </a:spcAft>
              <a:defRPr sz="750" b="1"/>
            </a:lvl1pPr>
            <a:lvl6pPr>
              <a:defRPr sz="750"/>
            </a:lvl6pPr>
          </a:lstStyle>
          <a:p>
            <a:pPr algn="ctr">
              <a:spcAft>
                <a:spcPts val="600"/>
              </a:spcAft>
            </a:pPr>
            <a:r>
              <a:rPr lang="en-US" altLang="en-US" sz="750" b="1" dirty="0">
                <a:solidFill>
                  <a:schemeClr val="tx2"/>
                </a:solidFill>
                <a:latin typeface="Georgia Pro"/>
              </a:rPr>
              <a:t>Click to add name</a:t>
            </a:r>
            <a:endParaRPr lang="en-US" sz="750" dirty="0">
              <a:solidFill>
                <a:schemeClr val="bg2"/>
              </a:solidFill>
            </a:endParaRPr>
          </a:p>
        </p:txBody>
      </p:sp>
      <p:sp>
        <p:nvSpPr>
          <p:cNvPr id="12" name="Text Placeholder 7">
            <a:extLst>
              <a:ext uri="{FF2B5EF4-FFF2-40B4-BE49-F238E27FC236}">
                <a16:creationId xmlns:a16="http://schemas.microsoft.com/office/drawing/2014/main" id="{E41E3EDD-2A46-ED4A-35FA-E1C55A5448F2}"/>
              </a:ext>
            </a:extLst>
          </p:cNvPr>
          <p:cNvSpPr>
            <a:spLocks noGrp="1"/>
          </p:cNvSpPr>
          <p:nvPr>
            <p:ph type="body" sz="quarter" idx="63" hasCustomPrompt="1"/>
          </p:nvPr>
        </p:nvSpPr>
        <p:spPr>
          <a:xfrm>
            <a:off x="6618541" y="2089528"/>
            <a:ext cx="1266446" cy="292205"/>
          </a:xfrm>
          <a:prstGeom prst="rect">
            <a:avLst/>
          </a:prstGeom>
        </p:spPr>
        <p:txBody>
          <a:bodyPr/>
          <a:lstStyle>
            <a:lvl1pPr algn="ctr">
              <a:defRPr sz="750" b="0"/>
            </a:lvl1pPr>
            <a:lvl6pPr>
              <a:defRPr sz="750"/>
            </a:lvl6pPr>
          </a:lstStyle>
          <a:p>
            <a:pPr lvl="0"/>
            <a:r>
              <a:rPr lang="en-US" dirty="0"/>
              <a:t>Click to edit title</a:t>
            </a:r>
          </a:p>
        </p:txBody>
      </p:sp>
      <p:sp>
        <p:nvSpPr>
          <p:cNvPr id="61" name="Text Placeholder 7">
            <a:extLst>
              <a:ext uri="{FF2B5EF4-FFF2-40B4-BE49-F238E27FC236}">
                <a16:creationId xmlns:a16="http://schemas.microsoft.com/office/drawing/2014/main" id="{236D0D2B-E899-FC34-F856-503EC066376F}"/>
              </a:ext>
            </a:extLst>
          </p:cNvPr>
          <p:cNvSpPr>
            <a:spLocks noGrp="1"/>
          </p:cNvSpPr>
          <p:nvPr>
            <p:ph type="body" sz="quarter" idx="64" hasCustomPrompt="1"/>
          </p:nvPr>
        </p:nvSpPr>
        <p:spPr>
          <a:xfrm>
            <a:off x="3827900" y="2902804"/>
            <a:ext cx="1483599" cy="118377"/>
          </a:xfrm>
          <a:prstGeom prst="rect">
            <a:avLst/>
          </a:prstGeom>
        </p:spPr>
        <p:txBody>
          <a:bodyPr/>
          <a:lstStyle>
            <a:lvl1pPr algn="ctr">
              <a:defRPr sz="750" b="1"/>
            </a:lvl1pPr>
            <a:lvl6pPr>
              <a:defRPr sz="750"/>
            </a:lvl6pPr>
          </a:lstStyle>
          <a:p>
            <a:pPr algn="ctr"/>
            <a:r>
              <a:rPr lang="en-US" sz="750" dirty="0"/>
              <a:t>Click to add name</a:t>
            </a:r>
          </a:p>
        </p:txBody>
      </p:sp>
      <p:sp>
        <p:nvSpPr>
          <p:cNvPr id="62" name="Text Placeholder 7">
            <a:extLst>
              <a:ext uri="{FF2B5EF4-FFF2-40B4-BE49-F238E27FC236}">
                <a16:creationId xmlns:a16="http://schemas.microsoft.com/office/drawing/2014/main" id="{05A0F9AE-ED14-AE3E-8A6F-4F5D073393F6}"/>
              </a:ext>
            </a:extLst>
          </p:cNvPr>
          <p:cNvSpPr>
            <a:spLocks noGrp="1"/>
          </p:cNvSpPr>
          <p:nvPr>
            <p:ph type="body" sz="quarter" idx="65" hasCustomPrompt="1"/>
          </p:nvPr>
        </p:nvSpPr>
        <p:spPr>
          <a:xfrm>
            <a:off x="3827900" y="3042284"/>
            <a:ext cx="1483599" cy="292205"/>
          </a:xfrm>
          <a:prstGeom prst="rect">
            <a:avLst/>
          </a:prstGeom>
        </p:spPr>
        <p:txBody>
          <a:bodyPr/>
          <a:lstStyle>
            <a:lvl1pPr algn="ctr">
              <a:defRPr sz="750" b="0"/>
            </a:lvl1pPr>
            <a:lvl6pPr>
              <a:defRPr sz="750"/>
            </a:lvl6pPr>
          </a:lstStyle>
          <a:p>
            <a:pPr lvl="0"/>
            <a:r>
              <a:rPr lang="en-US" dirty="0"/>
              <a:t>Click to edit title</a:t>
            </a:r>
          </a:p>
        </p:txBody>
      </p:sp>
      <p:sp>
        <p:nvSpPr>
          <p:cNvPr id="63" name="Text Placeholder 7">
            <a:extLst>
              <a:ext uri="{FF2B5EF4-FFF2-40B4-BE49-F238E27FC236}">
                <a16:creationId xmlns:a16="http://schemas.microsoft.com/office/drawing/2014/main" id="{58F46B3B-4779-4C30-86BE-D0B70D3468F0}"/>
              </a:ext>
            </a:extLst>
          </p:cNvPr>
          <p:cNvSpPr>
            <a:spLocks noGrp="1"/>
          </p:cNvSpPr>
          <p:nvPr>
            <p:ph type="body" sz="quarter" idx="66" hasCustomPrompt="1"/>
          </p:nvPr>
        </p:nvSpPr>
        <p:spPr>
          <a:xfrm>
            <a:off x="2042059" y="2902804"/>
            <a:ext cx="1483599" cy="118377"/>
          </a:xfrm>
          <a:prstGeom prst="rect">
            <a:avLst/>
          </a:prstGeom>
        </p:spPr>
        <p:txBody>
          <a:bodyPr/>
          <a:lstStyle>
            <a:lvl1pPr algn="ctr">
              <a:defRPr sz="750" b="1"/>
            </a:lvl1pPr>
            <a:lvl6pPr>
              <a:defRPr sz="750"/>
            </a:lvl6pPr>
          </a:lstStyle>
          <a:p>
            <a:pPr algn="ctr"/>
            <a:r>
              <a:rPr lang="en-US" sz="750" dirty="0"/>
              <a:t>Click to add name</a:t>
            </a:r>
          </a:p>
        </p:txBody>
      </p:sp>
      <p:sp>
        <p:nvSpPr>
          <p:cNvPr id="64" name="Text Placeholder 7">
            <a:extLst>
              <a:ext uri="{FF2B5EF4-FFF2-40B4-BE49-F238E27FC236}">
                <a16:creationId xmlns:a16="http://schemas.microsoft.com/office/drawing/2014/main" id="{17320BBE-8D23-D394-48DF-FB90567D10E0}"/>
              </a:ext>
            </a:extLst>
          </p:cNvPr>
          <p:cNvSpPr>
            <a:spLocks noGrp="1"/>
          </p:cNvSpPr>
          <p:nvPr>
            <p:ph type="body" sz="quarter" idx="67" hasCustomPrompt="1"/>
          </p:nvPr>
        </p:nvSpPr>
        <p:spPr>
          <a:xfrm>
            <a:off x="2042059" y="3042284"/>
            <a:ext cx="1483599" cy="292205"/>
          </a:xfrm>
          <a:prstGeom prst="rect">
            <a:avLst/>
          </a:prstGeom>
        </p:spPr>
        <p:txBody>
          <a:bodyPr/>
          <a:lstStyle>
            <a:lvl1pPr algn="ctr">
              <a:defRPr sz="750" b="0"/>
            </a:lvl1pPr>
            <a:lvl6pPr>
              <a:defRPr sz="750"/>
            </a:lvl6pPr>
          </a:lstStyle>
          <a:p>
            <a:pPr lvl="0"/>
            <a:r>
              <a:rPr lang="en-US" dirty="0"/>
              <a:t>Click to edit title</a:t>
            </a:r>
          </a:p>
        </p:txBody>
      </p:sp>
      <p:sp>
        <p:nvSpPr>
          <p:cNvPr id="65" name="Text Placeholder 7">
            <a:extLst>
              <a:ext uri="{FF2B5EF4-FFF2-40B4-BE49-F238E27FC236}">
                <a16:creationId xmlns:a16="http://schemas.microsoft.com/office/drawing/2014/main" id="{0B0F9B75-0CF7-4919-AF11-30D3FCB8775E}"/>
              </a:ext>
            </a:extLst>
          </p:cNvPr>
          <p:cNvSpPr>
            <a:spLocks noGrp="1"/>
          </p:cNvSpPr>
          <p:nvPr>
            <p:ph type="body" sz="quarter" idx="68" hasCustomPrompt="1"/>
          </p:nvPr>
        </p:nvSpPr>
        <p:spPr>
          <a:xfrm>
            <a:off x="251615" y="2902804"/>
            <a:ext cx="1483599" cy="118377"/>
          </a:xfrm>
          <a:prstGeom prst="rect">
            <a:avLst/>
          </a:prstGeom>
        </p:spPr>
        <p:txBody>
          <a:bodyPr/>
          <a:lstStyle>
            <a:lvl1pPr algn="ctr">
              <a:defRPr sz="750" b="1"/>
            </a:lvl1pPr>
            <a:lvl6pPr>
              <a:defRPr sz="750"/>
            </a:lvl6pPr>
          </a:lstStyle>
          <a:p>
            <a:pPr algn="ctr"/>
            <a:r>
              <a:rPr lang="en-US" sz="750" dirty="0"/>
              <a:t>Click to add name</a:t>
            </a:r>
          </a:p>
        </p:txBody>
      </p:sp>
      <p:sp>
        <p:nvSpPr>
          <p:cNvPr id="66" name="Text Placeholder 7">
            <a:extLst>
              <a:ext uri="{FF2B5EF4-FFF2-40B4-BE49-F238E27FC236}">
                <a16:creationId xmlns:a16="http://schemas.microsoft.com/office/drawing/2014/main" id="{66F290B5-40B9-4AD0-E855-B39911DEBC98}"/>
              </a:ext>
            </a:extLst>
          </p:cNvPr>
          <p:cNvSpPr>
            <a:spLocks noGrp="1"/>
          </p:cNvSpPr>
          <p:nvPr>
            <p:ph type="body" sz="quarter" idx="69" hasCustomPrompt="1"/>
          </p:nvPr>
        </p:nvSpPr>
        <p:spPr>
          <a:xfrm>
            <a:off x="251615" y="3042284"/>
            <a:ext cx="1483599" cy="292205"/>
          </a:xfrm>
          <a:prstGeom prst="rect">
            <a:avLst/>
          </a:prstGeom>
        </p:spPr>
        <p:txBody>
          <a:bodyPr/>
          <a:lstStyle>
            <a:lvl1pPr algn="ctr">
              <a:defRPr sz="750" b="0"/>
            </a:lvl1pPr>
            <a:lvl6pPr>
              <a:defRPr sz="750"/>
            </a:lvl6pPr>
          </a:lstStyle>
          <a:p>
            <a:pPr lvl="0"/>
            <a:r>
              <a:rPr lang="en-US" dirty="0"/>
              <a:t>Click to edit title</a:t>
            </a:r>
          </a:p>
        </p:txBody>
      </p:sp>
      <p:sp>
        <p:nvSpPr>
          <p:cNvPr id="67" name="Text Placeholder 7">
            <a:extLst>
              <a:ext uri="{FF2B5EF4-FFF2-40B4-BE49-F238E27FC236}">
                <a16:creationId xmlns:a16="http://schemas.microsoft.com/office/drawing/2014/main" id="{AE9354BC-4A51-2EFD-FA1E-8A7D739EBEC4}"/>
              </a:ext>
            </a:extLst>
          </p:cNvPr>
          <p:cNvSpPr>
            <a:spLocks noGrp="1"/>
          </p:cNvSpPr>
          <p:nvPr>
            <p:ph type="body" sz="quarter" idx="70" hasCustomPrompt="1"/>
          </p:nvPr>
        </p:nvSpPr>
        <p:spPr>
          <a:xfrm>
            <a:off x="5618345" y="2902804"/>
            <a:ext cx="1483599" cy="118377"/>
          </a:xfrm>
          <a:prstGeom prst="rect">
            <a:avLst/>
          </a:prstGeom>
        </p:spPr>
        <p:txBody>
          <a:bodyPr/>
          <a:lstStyle>
            <a:lvl1pPr algn="ctr">
              <a:defRPr sz="750" b="1"/>
            </a:lvl1pPr>
            <a:lvl6pPr>
              <a:defRPr sz="750"/>
            </a:lvl6pPr>
          </a:lstStyle>
          <a:p>
            <a:pPr algn="ctr"/>
            <a:r>
              <a:rPr lang="en-US" sz="750" dirty="0"/>
              <a:t>Click to add name</a:t>
            </a:r>
          </a:p>
        </p:txBody>
      </p:sp>
      <p:sp>
        <p:nvSpPr>
          <p:cNvPr id="68" name="Text Placeholder 7">
            <a:extLst>
              <a:ext uri="{FF2B5EF4-FFF2-40B4-BE49-F238E27FC236}">
                <a16:creationId xmlns:a16="http://schemas.microsoft.com/office/drawing/2014/main" id="{CFB324BC-958A-E177-026D-0DA53042E203}"/>
              </a:ext>
            </a:extLst>
          </p:cNvPr>
          <p:cNvSpPr>
            <a:spLocks noGrp="1"/>
          </p:cNvSpPr>
          <p:nvPr>
            <p:ph type="body" sz="quarter" idx="71" hasCustomPrompt="1"/>
          </p:nvPr>
        </p:nvSpPr>
        <p:spPr>
          <a:xfrm>
            <a:off x="5618345" y="3042284"/>
            <a:ext cx="1483599" cy="292205"/>
          </a:xfrm>
          <a:prstGeom prst="rect">
            <a:avLst/>
          </a:prstGeom>
        </p:spPr>
        <p:txBody>
          <a:bodyPr/>
          <a:lstStyle>
            <a:lvl1pPr algn="ctr">
              <a:defRPr sz="750" b="0"/>
            </a:lvl1pPr>
            <a:lvl6pPr>
              <a:defRPr sz="750"/>
            </a:lvl6pPr>
          </a:lstStyle>
          <a:p>
            <a:pPr lvl="0"/>
            <a:r>
              <a:rPr lang="en-US" dirty="0"/>
              <a:t>Click to edit title</a:t>
            </a:r>
          </a:p>
        </p:txBody>
      </p:sp>
      <p:sp>
        <p:nvSpPr>
          <p:cNvPr id="69" name="Text Placeholder 7">
            <a:extLst>
              <a:ext uri="{FF2B5EF4-FFF2-40B4-BE49-F238E27FC236}">
                <a16:creationId xmlns:a16="http://schemas.microsoft.com/office/drawing/2014/main" id="{B8E2FE50-B039-0273-C083-0359B167C1DF}"/>
              </a:ext>
            </a:extLst>
          </p:cNvPr>
          <p:cNvSpPr>
            <a:spLocks noGrp="1"/>
          </p:cNvSpPr>
          <p:nvPr>
            <p:ph type="body" sz="quarter" idx="72" hasCustomPrompt="1"/>
          </p:nvPr>
        </p:nvSpPr>
        <p:spPr>
          <a:xfrm>
            <a:off x="7404186" y="2902804"/>
            <a:ext cx="1483599" cy="118377"/>
          </a:xfrm>
          <a:prstGeom prst="rect">
            <a:avLst/>
          </a:prstGeom>
        </p:spPr>
        <p:txBody>
          <a:bodyPr/>
          <a:lstStyle>
            <a:lvl1pPr algn="ctr">
              <a:defRPr sz="750" b="1"/>
            </a:lvl1pPr>
            <a:lvl6pPr>
              <a:defRPr sz="750"/>
            </a:lvl6pPr>
          </a:lstStyle>
          <a:p>
            <a:pPr algn="ctr"/>
            <a:r>
              <a:rPr lang="en-US" sz="750" dirty="0"/>
              <a:t>Click to add name</a:t>
            </a:r>
          </a:p>
        </p:txBody>
      </p:sp>
      <p:sp>
        <p:nvSpPr>
          <p:cNvPr id="70" name="Text Placeholder 7">
            <a:extLst>
              <a:ext uri="{FF2B5EF4-FFF2-40B4-BE49-F238E27FC236}">
                <a16:creationId xmlns:a16="http://schemas.microsoft.com/office/drawing/2014/main" id="{E59B041D-7FEC-9E72-1ADC-68845EE6013F}"/>
              </a:ext>
            </a:extLst>
          </p:cNvPr>
          <p:cNvSpPr>
            <a:spLocks noGrp="1"/>
          </p:cNvSpPr>
          <p:nvPr>
            <p:ph type="body" sz="quarter" idx="73" hasCustomPrompt="1"/>
          </p:nvPr>
        </p:nvSpPr>
        <p:spPr>
          <a:xfrm>
            <a:off x="7404186" y="3042284"/>
            <a:ext cx="1483599" cy="292205"/>
          </a:xfrm>
          <a:prstGeom prst="rect">
            <a:avLst/>
          </a:prstGeom>
        </p:spPr>
        <p:txBody>
          <a:bodyPr/>
          <a:lstStyle>
            <a:lvl1pPr algn="ctr">
              <a:defRPr sz="750" b="0"/>
            </a:lvl1pPr>
            <a:lvl6pPr>
              <a:defRPr sz="750"/>
            </a:lvl6pPr>
          </a:lstStyle>
          <a:p>
            <a:pPr lvl="0"/>
            <a:r>
              <a:rPr lang="en-US" dirty="0"/>
              <a:t>Click to edit title</a:t>
            </a:r>
          </a:p>
        </p:txBody>
      </p:sp>
      <p:sp>
        <p:nvSpPr>
          <p:cNvPr id="71" name="Text Placeholder 7">
            <a:extLst>
              <a:ext uri="{FF2B5EF4-FFF2-40B4-BE49-F238E27FC236}">
                <a16:creationId xmlns:a16="http://schemas.microsoft.com/office/drawing/2014/main" id="{5656352D-33C4-86DA-7648-4AD731FCEA50}"/>
              </a:ext>
            </a:extLst>
          </p:cNvPr>
          <p:cNvSpPr>
            <a:spLocks noGrp="1"/>
          </p:cNvSpPr>
          <p:nvPr>
            <p:ph type="body" sz="quarter" idx="74" hasCustomPrompt="1"/>
          </p:nvPr>
        </p:nvSpPr>
        <p:spPr>
          <a:xfrm>
            <a:off x="4724471" y="3653207"/>
            <a:ext cx="1483599" cy="118377"/>
          </a:xfrm>
          <a:prstGeom prst="rect">
            <a:avLst/>
          </a:prstGeom>
        </p:spPr>
        <p:txBody>
          <a:bodyPr/>
          <a:lstStyle>
            <a:lvl1pPr algn="ctr">
              <a:defRPr sz="750" b="1"/>
            </a:lvl1pPr>
            <a:lvl6pPr>
              <a:defRPr sz="750"/>
            </a:lvl6pPr>
          </a:lstStyle>
          <a:p>
            <a:pPr algn="ctr"/>
            <a:r>
              <a:rPr lang="en-US" sz="750" dirty="0"/>
              <a:t>Click to add name</a:t>
            </a:r>
          </a:p>
        </p:txBody>
      </p:sp>
      <p:sp>
        <p:nvSpPr>
          <p:cNvPr id="72" name="Text Placeholder 7">
            <a:extLst>
              <a:ext uri="{FF2B5EF4-FFF2-40B4-BE49-F238E27FC236}">
                <a16:creationId xmlns:a16="http://schemas.microsoft.com/office/drawing/2014/main" id="{8564FE94-9415-7492-8895-478C2F885757}"/>
              </a:ext>
            </a:extLst>
          </p:cNvPr>
          <p:cNvSpPr>
            <a:spLocks noGrp="1"/>
          </p:cNvSpPr>
          <p:nvPr>
            <p:ph type="body" sz="quarter" idx="75" hasCustomPrompt="1"/>
          </p:nvPr>
        </p:nvSpPr>
        <p:spPr>
          <a:xfrm>
            <a:off x="4724471" y="3792687"/>
            <a:ext cx="1483599" cy="292205"/>
          </a:xfrm>
          <a:prstGeom prst="rect">
            <a:avLst/>
          </a:prstGeom>
        </p:spPr>
        <p:txBody>
          <a:bodyPr/>
          <a:lstStyle>
            <a:lvl1pPr algn="ctr">
              <a:defRPr sz="750" b="0"/>
            </a:lvl1pPr>
            <a:lvl6pPr>
              <a:defRPr sz="750"/>
            </a:lvl6pPr>
          </a:lstStyle>
          <a:p>
            <a:pPr lvl="0"/>
            <a:r>
              <a:rPr lang="en-US" dirty="0"/>
              <a:t>Click to edit title</a:t>
            </a:r>
          </a:p>
        </p:txBody>
      </p:sp>
      <p:sp>
        <p:nvSpPr>
          <p:cNvPr id="73" name="Text Placeholder 7">
            <a:extLst>
              <a:ext uri="{FF2B5EF4-FFF2-40B4-BE49-F238E27FC236}">
                <a16:creationId xmlns:a16="http://schemas.microsoft.com/office/drawing/2014/main" id="{7863B466-C9AE-BB40-8FE8-080444C62AD4}"/>
              </a:ext>
            </a:extLst>
          </p:cNvPr>
          <p:cNvSpPr>
            <a:spLocks noGrp="1"/>
          </p:cNvSpPr>
          <p:nvPr>
            <p:ph type="body" sz="quarter" idx="76" hasCustomPrompt="1"/>
          </p:nvPr>
        </p:nvSpPr>
        <p:spPr>
          <a:xfrm>
            <a:off x="2938630" y="3653207"/>
            <a:ext cx="1483599" cy="118377"/>
          </a:xfrm>
          <a:prstGeom prst="rect">
            <a:avLst/>
          </a:prstGeom>
        </p:spPr>
        <p:txBody>
          <a:bodyPr/>
          <a:lstStyle>
            <a:lvl1pPr algn="ctr">
              <a:defRPr sz="750" b="1"/>
            </a:lvl1pPr>
            <a:lvl6pPr>
              <a:defRPr sz="750"/>
            </a:lvl6pPr>
          </a:lstStyle>
          <a:p>
            <a:pPr algn="ctr"/>
            <a:r>
              <a:rPr lang="en-US" sz="750" dirty="0"/>
              <a:t>Click to add name</a:t>
            </a:r>
          </a:p>
        </p:txBody>
      </p:sp>
      <p:sp>
        <p:nvSpPr>
          <p:cNvPr id="74" name="Text Placeholder 7">
            <a:extLst>
              <a:ext uri="{FF2B5EF4-FFF2-40B4-BE49-F238E27FC236}">
                <a16:creationId xmlns:a16="http://schemas.microsoft.com/office/drawing/2014/main" id="{4164097F-8E9F-3A1B-13C1-0FE6B5E365A3}"/>
              </a:ext>
            </a:extLst>
          </p:cNvPr>
          <p:cNvSpPr>
            <a:spLocks noGrp="1"/>
          </p:cNvSpPr>
          <p:nvPr>
            <p:ph type="body" sz="quarter" idx="77" hasCustomPrompt="1"/>
          </p:nvPr>
        </p:nvSpPr>
        <p:spPr>
          <a:xfrm>
            <a:off x="2938630" y="3792687"/>
            <a:ext cx="1483599" cy="292205"/>
          </a:xfrm>
          <a:prstGeom prst="rect">
            <a:avLst/>
          </a:prstGeom>
        </p:spPr>
        <p:txBody>
          <a:bodyPr/>
          <a:lstStyle>
            <a:lvl1pPr algn="ctr">
              <a:defRPr sz="750" b="0"/>
            </a:lvl1pPr>
            <a:lvl6pPr>
              <a:defRPr sz="750"/>
            </a:lvl6pPr>
          </a:lstStyle>
          <a:p>
            <a:pPr lvl="0"/>
            <a:r>
              <a:rPr lang="en-US" dirty="0"/>
              <a:t>Click to edit title</a:t>
            </a:r>
          </a:p>
        </p:txBody>
      </p:sp>
      <p:sp>
        <p:nvSpPr>
          <p:cNvPr id="75" name="Text Placeholder 7">
            <a:extLst>
              <a:ext uri="{FF2B5EF4-FFF2-40B4-BE49-F238E27FC236}">
                <a16:creationId xmlns:a16="http://schemas.microsoft.com/office/drawing/2014/main" id="{980CFFDB-0D1D-5065-A5CF-27723F5A9F0E}"/>
              </a:ext>
            </a:extLst>
          </p:cNvPr>
          <p:cNvSpPr>
            <a:spLocks noGrp="1"/>
          </p:cNvSpPr>
          <p:nvPr>
            <p:ph type="body" sz="quarter" idx="78" hasCustomPrompt="1"/>
          </p:nvPr>
        </p:nvSpPr>
        <p:spPr>
          <a:xfrm>
            <a:off x="1148186" y="3653207"/>
            <a:ext cx="1483599" cy="118377"/>
          </a:xfrm>
          <a:prstGeom prst="rect">
            <a:avLst/>
          </a:prstGeom>
        </p:spPr>
        <p:txBody>
          <a:bodyPr/>
          <a:lstStyle>
            <a:lvl1pPr algn="ctr">
              <a:defRPr sz="750" b="1"/>
            </a:lvl1pPr>
            <a:lvl6pPr>
              <a:defRPr sz="750"/>
            </a:lvl6pPr>
          </a:lstStyle>
          <a:p>
            <a:pPr algn="ctr"/>
            <a:r>
              <a:rPr lang="en-US" sz="750" dirty="0"/>
              <a:t>Click to add name</a:t>
            </a:r>
          </a:p>
        </p:txBody>
      </p:sp>
      <p:sp>
        <p:nvSpPr>
          <p:cNvPr id="76" name="Text Placeholder 7">
            <a:extLst>
              <a:ext uri="{FF2B5EF4-FFF2-40B4-BE49-F238E27FC236}">
                <a16:creationId xmlns:a16="http://schemas.microsoft.com/office/drawing/2014/main" id="{274AC74E-2EF1-62C1-4230-7BD86D2AACE1}"/>
              </a:ext>
            </a:extLst>
          </p:cNvPr>
          <p:cNvSpPr>
            <a:spLocks noGrp="1"/>
          </p:cNvSpPr>
          <p:nvPr>
            <p:ph type="body" sz="quarter" idx="79" hasCustomPrompt="1"/>
          </p:nvPr>
        </p:nvSpPr>
        <p:spPr>
          <a:xfrm>
            <a:off x="1148186" y="3792687"/>
            <a:ext cx="1483599" cy="292205"/>
          </a:xfrm>
          <a:prstGeom prst="rect">
            <a:avLst/>
          </a:prstGeom>
        </p:spPr>
        <p:txBody>
          <a:bodyPr/>
          <a:lstStyle>
            <a:lvl1pPr algn="ctr">
              <a:defRPr sz="750" b="0"/>
            </a:lvl1pPr>
            <a:lvl6pPr>
              <a:defRPr sz="750"/>
            </a:lvl6pPr>
          </a:lstStyle>
          <a:p>
            <a:pPr lvl="0"/>
            <a:r>
              <a:rPr lang="en-US" dirty="0"/>
              <a:t>Click to edit title</a:t>
            </a:r>
          </a:p>
        </p:txBody>
      </p:sp>
      <p:sp>
        <p:nvSpPr>
          <p:cNvPr id="77" name="Text Placeholder 7">
            <a:extLst>
              <a:ext uri="{FF2B5EF4-FFF2-40B4-BE49-F238E27FC236}">
                <a16:creationId xmlns:a16="http://schemas.microsoft.com/office/drawing/2014/main" id="{531F7827-76EB-15C5-020F-05A4B5980E64}"/>
              </a:ext>
            </a:extLst>
          </p:cNvPr>
          <p:cNvSpPr>
            <a:spLocks noGrp="1"/>
          </p:cNvSpPr>
          <p:nvPr>
            <p:ph type="body" sz="quarter" idx="80" hasCustomPrompt="1"/>
          </p:nvPr>
        </p:nvSpPr>
        <p:spPr>
          <a:xfrm>
            <a:off x="6514916" y="3653207"/>
            <a:ext cx="1483599" cy="118377"/>
          </a:xfrm>
          <a:prstGeom prst="rect">
            <a:avLst/>
          </a:prstGeom>
        </p:spPr>
        <p:txBody>
          <a:bodyPr/>
          <a:lstStyle>
            <a:lvl1pPr algn="ctr">
              <a:defRPr sz="750" b="1"/>
            </a:lvl1pPr>
            <a:lvl6pPr>
              <a:defRPr sz="750"/>
            </a:lvl6pPr>
          </a:lstStyle>
          <a:p>
            <a:pPr algn="ctr"/>
            <a:r>
              <a:rPr lang="en-US" sz="750" dirty="0"/>
              <a:t>Click to add name</a:t>
            </a:r>
          </a:p>
        </p:txBody>
      </p:sp>
      <p:sp>
        <p:nvSpPr>
          <p:cNvPr id="78" name="Text Placeholder 7">
            <a:extLst>
              <a:ext uri="{FF2B5EF4-FFF2-40B4-BE49-F238E27FC236}">
                <a16:creationId xmlns:a16="http://schemas.microsoft.com/office/drawing/2014/main" id="{65EC760C-935C-8E83-531A-B1567D4BDEF1}"/>
              </a:ext>
            </a:extLst>
          </p:cNvPr>
          <p:cNvSpPr>
            <a:spLocks noGrp="1"/>
          </p:cNvSpPr>
          <p:nvPr>
            <p:ph type="body" sz="quarter" idx="81" hasCustomPrompt="1"/>
          </p:nvPr>
        </p:nvSpPr>
        <p:spPr>
          <a:xfrm>
            <a:off x="6514916" y="3792687"/>
            <a:ext cx="1483599" cy="292205"/>
          </a:xfrm>
          <a:prstGeom prst="rect">
            <a:avLst/>
          </a:prstGeom>
        </p:spPr>
        <p:txBody>
          <a:bodyPr/>
          <a:lstStyle>
            <a:lvl1pPr algn="ctr">
              <a:defRPr sz="750" b="0"/>
            </a:lvl1pPr>
            <a:lvl6pPr>
              <a:defRPr sz="750"/>
            </a:lvl6pPr>
          </a:lstStyle>
          <a:p>
            <a:pPr lvl="0"/>
            <a:r>
              <a:rPr lang="en-US" dirty="0"/>
              <a:t>Click to edit title</a:t>
            </a:r>
          </a:p>
        </p:txBody>
      </p:sp>
      <p:sp>
        <p:nvSpPr>
          <p:cNvPr id="2" name="Footer Placeholder 14">
            <a:extLst>
              <a:ext uri="{FF2B5EF4-FFF2-40B4-BE49-F238E27FC236}">
                <a16:creationId xmlns:a16="http://schemas.microsoft.com/office/drawing/2014/main" id="{872F6C4C-99BC-E4B6-E7B3-7B0C290DAE32}"/>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9" name="Slide Number Placeholder 5">
            <a:extLst>
              <a:ext uri="{FF2B5EF4-FFF2-40B4-BE49-F238E27FC236}">
                <a16:creationId xmlns:a16="http://schemas.microsoft.com/office/drawing/2014/main" id="{AFF52070-A409-5444-D62D-1E06355ECAE4}"/>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13" name="Footer Placeholder 14">
            <a:extLst>
              <a:ext uri="{FF2B5EF4-FFF2-40B4-BE49-F238E27FC236}">
                <a16:creationId xmlns:a16="http://schemas.microsoft.com/office/drawing/2014/main" id="{ECB89B10-0CE6-57C8-7E8C-395369D64690}"/>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4" name="Title 1">
            <a:extLst>
              <a:ext uri="{FF2B5EF4-FFF2-40B4-BE49-F238E27FC236}">
                <a16:creationId xmlns:a16="http://schemas.microsoft.com/office/drawing/2014/main" id="{CE15D8CA-F049-CF81-9B60-F816C553A9AF}"/>
              </a:ext>
            </a:extLst>
          </p:cNvPr>
          <p:cNvSpPr>
            <a:spLocks noGrp="1"/>
          </p:cNvSpPr>
          <p:nvPr>
            <p:ph type="title"/>
          </p:nvPr>
        </p:nvSpPr>
        <p:spPr>
          <a:xfrm>
            <a:off x="274320" y="205740"/>
            <a:ext cx="8572500" cy="612315"/>
          </a:xfrm>
        </p:spPr>
        <p:txBody>
          <a:bodyPr/>
          <a:lstStyle/>
          <a:p>
            <a:r>
              <a:rPr lang="en-US"/>
              <a:t>Click to edit Master title style</a:t>
            </a:r>
            <a:endParaRPr lang="en-US" dirty="0"/>
          </a:p>
        </p:txBody>
      </p:sp>
    </p:spTree>
    <p:extLst>
      <p:ext uri="{BB962C8B-B14F-4D97-AF65-F5344CB8AC3E}">
        <p14:creationId xmlns:p14="http://schemas.microsoft.com/office/powerpoint/2010/main" val="156851731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6_Org Chart">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F6EA3029-834C-01BE-7429-C4169FD3BE98}"/>
              </a:ext>
            </a:extLst>
          </p:cNvPr>
          <p:cNvSpPr>
            <a:spLocks noGrp="1"/>
          </p:cNvSpPr>
          <p:nvPr>
            <p:ph type="pic" sz="quarter" idx="36"/>
          </p:nvPr>
        </p:nvSpPr>
        <p:spPr>
          <a:xfrm>
            <a:off x="4248871" y="962391"/>
            <a:ext cx="674195" cy="681697"/>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2" name="Text Placeholder 7">
            <a:extLst>
              <a:ext uri="{FF2B5EF4-FFF2-40B4-BE49-F238E27FC236}">
                <a16:creationId xmlns:a16="http://schemas.microsoft.com/office/drawing/2014/main" id="{E41E3EDD-2A46-ED4A-35FA-E1C55A5448F2}"/>
              </a:ext>
            </a:extLst>
          </p:cNvPr>
          <p:cNvSpPr>
            <a:spLocks noGrp="1"/>
          </p:cNvSpPr>
          <p:nvPr>
            <p:ph type="body" sz="quarter" idx="63" hasCustomPrompt="1"/>
          </p:nvPr>
        </p:nvSpPr>
        <p:spPr>
          <a:xfrm>
            <a:off x="3905273" y="1971300"/>
            <a:ext cx="1266446" cy="210509"/>
          </a:xfrm>
          <a:prstGeom prst="rect">
            <a:avLst/>
          </a:prstGeom>
        </p:spPr>
        <p:txBody>
          <a:bodyPr/>
          <a:lstStyle>
            <a:lvl1pPr algn="ctr">
              <a:defRPr sz="750" b="0"/>
            </a:lvl1pPr>
            <a:lvl6pPr>
              <a:defRPr sz="750"/>
            </a:lvl6pPr>
          </a:lstStyle>
          <a:p>
            <a:pPr lvl="0"/>
            <a:r>
              <a:rPr lang="en-US" dirty="0"/>
              <a:t>Click to edit title</a:t>
            </a:r>
          </a:p>
        </p:txBody>
      </p:sp>
      <p:sp>
        <p:nvSpPr>
          <p:cNvPr id="4" name="Text Placeholder 7">
            <a:extLst>
              <a:ext uri="{FF2B5EF4-FFF2-40B4-BE49-F238E27FC236}">
                <a16:creationId xmlns:a16="http://schemas.microsoft.com/office/drawing/2014/main" id="{7B96BD7F-008C-501F-7343-9DD62E7F84BA}"/>
              </a:ext>
            </a:extLst>
          </p:cNvPr>
          <p:cNvSpPr>
            <a:spLocks noGrp="1"/>
          </p:cNvSpPr>
          <p:nvPr>
            <p:ph type="body" sz="quarter" idx="83" hasCustomPrompt="1"/>
          </p:nvPr>
        </p:nvSpPr>
        <p:spPr>
          <a:xfrm>
            <a:off x="3905273" y="1819411"/>
            <a:ext cx="1266446" cy="130784"/>
          </a:xfrm>
          <a:prstGeom prst="rect">
            <a:avLst/>
          </a:prstGeom>
        </p:spPr>
        <p:txBody>
          <a:bodyPr/>
          <a:lstStyle>
            <a:lvl1pPr algn="ctr">
              <a:defRPr sz="750" b="1"/>
            </a:lvl1pPr>
            <a:lvl6pPr>
              <a:defRPr sz="750"/>
            </a:lvl6pPr>
          </a:lstStyle>
          <a:p>
            <a:pPr lvl="0"/>
            <a:r>
              <a:rPr lang="en-US" dirty="0"/>
              <a:t>Click to edit Name</a:t>
            </a:r>
          </a:p>
        </p:txBody>
      </p:sp>
      <p:sp>
        <p:nvSpPr>
          <p:cNvPr id="13" name="Picture Placeholder 10">
            <a:extLst>
              <a:ext uri="{FF2B5EF4-FFF2-40B4-BE49-F238E27FC236}">
                <a16:creationId xmlns:a16="http://schemas.microsoft.com/office/drawing/2014/main" id="{29829A01-B906-1C34-7FD4-48CD2B880F6E}"/>
              </a:ext>
            </a:extLst>
          </p:cNvPr>
          <p:cNvSpPr>
            <a:spLocks noGrp="1"/>
          </p:cNvSpPr>
          <p:nvPr>
            <p:ph type="pic" sz="quarter" idx="84"/>
          </p:nvPr>
        </p:nvSpPr>
        <p:spPr>
          <a:xfrm>
            <a:off x="800059" y="2626940"/>
            <a:ext cx="378009" cy="346669"/>
          </a:xfrm>
          <a:prstGeom prst="round1Rect">
            <a:avLst>
              <a:gd name="adj" fmla="val 29854"/>
            </a:avLst>
          </a:prstGeom>
        </p:spPr>
        <p:txBody>
          <a:bodyPr/>
          <a:lstStyle>
            <a:lvl1pPr algn="ctr">
              <a:defRPr sz="600" b="0">
                <a:solidFill>
                  <a:srgbClr val="46560D"/>
                </a:solidFill>
              </a:defRPr>
            </a:lvl1pPr>
          </a:lstStyle>
          <a:p>
            <a:r>
              <a:rPr lang="en-US"/>
              <a:t>Click icon to add picture</a:t>
            </a:r>
            <a:endParaRPr lang="en-US" dirty="0"/>
          </a:p>
        </p:txBody>
      </p:sp>
      <p:sp>
        <p:nvSpPr>
          <p:cNvPr id="15" name="Picture Placeholder 10">
            <a:extLst>
              <a:ext uri="{FF2B5EF4-FFF2-40B4-BE49-F238E27FC236}">
                <a16:creationId xmlns:a16="http://schemas.microsoft.com/office/drawing/2014/main" id="{DA50ABA7-0F27-9167-F365-F9823178B6FB}"/>
              </a:ext>
            </a:extLst>
          </p:cNvPr>
          <p:cNvSpPr>
            <a:spLocks noGrp="1"/>
          </p:cNvSpPr>
          <p:nvPr>
            <p:ph type="pic" sz="quarter" idx="85"/>
          </p:nvPr>
        </p:nvSpPr>
        <p:spPr>
          <a:xfrm>
            <a:off x="2590843" y="2626940"/>
            <a:ext cx="378009" cy="346669"/>
          </a:xfrm>
          <a:prstGeom prst="round1Rect">
            <a:avLst>
              <a:gd name="adj" fmla="val 29854"/>
            </a:avLst>
          </a:prstGeom>
        </p:spPr>
        <p:txBody>
          <a:bodyPr/>
          <a:lstStyle>
            <a:lvl1pPr algn="ctr">
              <a:defRPr sz="600" b="0">
                <a:solidFill>
                  <a:srgbClr val="46560D"/>
                </a:solidFill>
              </a:defRPr>
            </a:lvl1pPr>
          </a:lstStyle>
          <a:p>
            <a:r>
              <a:rPr lang="en-US"/>
              <a:t>Click icon to add picture</a:t>
            </a:r>
            <a:endParaRPr lang="en-US" dirty="0"/>
          </a:p>
        </p:txBody>
      </p:sp>
      <p:sp>
        <p:nvSpPr>
          <p:cNvPr id="17" name="Picture Placeholder 10">
            <a:extLst>
              <a:ext uri="{FF2B5EF4-FFF2-40B4-BE49-F238E27FC236}">
                <a16:creationId xmlns:a16="http://schemas.microsoft.com/office/drawing/2014/main" id="{6AA2B6A2-3628-FC6C-12DF-C5F2714D9388}"/>
              </a:ext>
            </a:extLst>
          </p:cNvPr>
          <p:cNvSpPr>
            <a:spLocks noGrp="1"/>
          </p:cNvSpPr>
          <p:nvPr>
            <p:ph type="pic" sz="quarter" idx="86"/>
          </p:nvPr>
        </p:nvSpPr>
        <p:spPr>
          <a:xfrm>
            <a:off x="4381627" y="2626940"/>
            <a:ext cx="378009" cy="346669"/>
          </a:xfrm>
          <a:prstGeom prst="round1Rect">
            <a:avLst>
              <a:gd name="adj" fmla="val 29854"/>
            </a:avLst>
          </a:prstGeom>
        </p:spPr>
        <p:txBody>
          <a:bodyPr/>
          <a:lstStyle>
            <a:lvl1pPr algn="ctr">
              <a:defRPr sz="600" b="0">
                <a:solidFill>
                  <a:srgbClr val="46560D"/>
                </a:solidFill>
              </a:defRPr>
            </a:lvl1pPr>
          </a:lstStyle>
          <a:p>
            <a:r>
              <a:rPr lang="en-US"/>
              <a:t>Click icon to add picture</a:t>
            </a:r>
            <a:endParaRPr lang="en-US" dirty="0"/>
          </a:p>
        </p:txBody>
      </p:sp>
      <p:sp>
        <p:nvSpPr>
          <p:cNvPr id="18" name="Picture Placeholder 10">
            <a:extLst>
              <a:ext uri="{FF2B5EF4-FFF2-40B4-BE49-F238E27FC236}">
                <a16:creationId xmlns:a16="http://schemas.microsoft.com/office/drawing/2014/main" id="{24EE762C-18B3-C8ED-CB07-ABC7107980EA}"/>
              </a:ext>
            </a:extLst>
          </p:cNvPr>
          <p:cNvSpPr>
            <a:spLocks noGrp="1"/>
          </p:cNvSpPr>
          <p:nvPr>
            <p:ph type="pic" sz="quarter" idx="87"/>
          </p:nvPr>
        </p:nvSpPr>
        <p:spPr>
          <a:xfrm>
            <a:off x="6172412" y="2626940"/>
            <a:ext cx="378009" cy="346669"/>
          </a:xfrm>
          <a:prstGeom prst="round1Rect">
            <a:avLst>
              <a:gd name="adj" fmla="val 29854"/>
            </a:avLst>
          </a:prstGeom>
        </p:spPr>
        <p:txBody>
          <a:bodyPr/>
          <a:lstStyle>
            <a:lvl1pPr algn="ctr">
              <a:defRPr sz="600" b="0">
                <a:solidFill>
                  <a:srgbClr val="46560D"/>
                </a:solidFill>
              </a:defRPr>
            </a:lvl1pPr>
          </a:lstStyle>
          <a:p>
            <a:r>
              <a:rPr lang="en-US"/>
              <a:t>Click icon to add picture</a:t>
            </a:r>
            <a:endParaRPr lang="en-US" dirty="0"/>
          </a:p>
        </p:txBody>
      </p:sp>
      <p:sp>
        <p:nvSpPr>
          <p:cNvPr id="20" name="Picture Placeholder 10">
            <a:extLst>
              <a:ext uri="{FF2B5EF4-FFF2-40B4-BE49-F238E27FC236}">
                <a16:creationId xmlns:a16="http://schemas.microsoft.com/office/drawing/2014/main" id="{F6F8747D-C51E-A9C9-8E5E-E555F59C2E06}"/>
              </a:ext>
            </a:extLst>
          </p:cNvPr>
          <p:cNvSpPr>
            <a:spLocks noGrp="1"/>
          </p:cNvSpPr>
          <p:nvPr>
            <p:ph type="pic" sz="quarter" idx="88"/>
          </p:nvPr>
        </p:nvSpPr>
        <p:spPr>
          <a:xfrm>
            <a:off x="7963196" y="2626940"/>
            <a:ext cx="378009" cy="346669"/>
          </a:xfrm>
          <a:prstGeom prst="round1Rect">
            <a:avLst>
              <a:gd name="adj" fmla="val 29854"/>
            </a:avLst>
          </a:prstGeom>
        </p:spPr>
        <p:txBody>
          <a:bodyPr/>
          <a:lstStyle>
            <a:lvl1pPr algn="ctr">
              <a:defRPr sz="600" b="0">
                <a:solidFill>
                  <a:srgbClr val="46560D"/>
                </a:solidFill>
              </a:defRPr>
            </a:lvl1pPr>
          </a:lstStyle>
          <a:p>
            <a:r>
              <a:rPr lang="en-US"/>
              <a:t>Click icon to add picture</a:t>
            </a:r>
            <a:endParaRPr lang="en-US" dirty="0"/>
          </a:p>
        </p:txBody>
      </p:sp>
      <p:sp>
        <p:nvSpPr>
          <p:cNvPr id="21" name="Picture Placeholder 10">
            <a:extLst>
              <a:ext uri="{FF2B5EF4-FFF2-40B4-BE49-F238E27FC236}">
                <a16:creationId xmlns:a16="http://schemas.microsoft.com/office/drawing/2014/main" id="{9A82332E-0C02-815D-1B63-6C9AEF483EAB}"/>
              </a:ext>
            </a:extLst>
          </p:cNvPr>
          <p:cNvSpPr>
            <a:spLocks noGrp="1"/>
          </p:cNvSpPr>
          <p:nvPr>
            <p:ph type="pic" sz="quarter" idx="89"/>
          </p:nvPr>
        </p:nvSpPr>
        <p:spPr>
          <a:xfrm>
            <a:off x="7028645" y="1379007"/>
            <a:ext cx="378009" cy="346669"/>
          </a:xfrm>
          <a:prstGeom prst="round1Rect">
            <a:avLst>
              <a:gd name="adj" fmla="val 29854"/>
            </a:avLst>
          </a:prstGeom>
        </p:spPr>
        <p:txBody>
          <a:bodyPr/>
          <a:lstStyle>
            <a:lvl1pPr>
              <a:defRPr sz="600" b="0">
                <a:solidFill>
                  <a:srgbClr val="46560D"/>
                </a:solidFill>
              </a:defRPr>
            </a:lvl1pPr>
          </a:lstStyle>
          <a:p>
            <a:r>
              <a:rPr lang="en-US"/>
              <a:t>Click icon to add picture</a:t>
            </a:r>
            <a:endParaRPr lang="en-US" dirty="0"/>
          </a:p>
        </p:txBody>
      </p:sp>
      <p:sp>
        <p:nvSpPr>
          <p:cNvPr id="23" name="Text Placeholder 7">
            <a:extLst>
              <a:ext uri="{FF2B5EF4-FFF2-40B4-BE49-F238E27FC236}">
                <a16:creationId xmlns:a16="http://schemas.microsoft.com/office/drawing/2014/main" id="{5DCFDCC3-07BA-305E-C37E-982C99D4546A}"/>
              </a:ext>
            </a:extLst>
          </p:cNvPr>
          <p:cNvSpPr>
            <a:spLocks noGrp="1"/>
          </p:cNvSpPr>
          <p:nvPr>
            <p:ph type="body" sz="quarter" idx="90" hasCustomPrompt="1"/>
          </p:nvPr>
        </p:nvSpPr>
        <p:spPr>
          <a:xfrm>
            <a:off x="310962" y="3204917"/>
            <a:ext cx="1266446" cy="174641"/>
          </a:xfrm>
          <a:prstGeom prst="rect">
            <a:avLst/>
          </a:prstGeom>
        </p:spPr>
        <p:txBody>
          <a:bodyPr/>
          <a:lstStyle>
            <a:lvl1pPr algn="ctr">
              <a:defRPr sz="750" b="0"/>
            </a:lvl1pPr>
            <a:lvl6pPr>
              <a:defRPr sz="750"/>
            </a:lvl6pPr>
          </a:lstStyle>
          <a:p>
            <a:pPr lvl="0"/>
            <a:r>
              <a:rPr lang="en-US" dirty="0"/>
              <a:t>Click to edit title</a:t>
            </a:r>
          </a:p>
        </p:txBody>
      </p:sp>
      <p:sp>
        <p:nvSpPr>
          <p:cNvPr id="27" name="Text Placeholder 7">
            <a:extLst>
              <a:ext uri="{FF2B5EF4-FFF2-40B4-BE49-F238E27FC236}">
                <a16:creationId xmlns:a16="http://schemas.microsoft.com/office/drawing/2014/main" id="{D88B1F8D-2361-871C-CBFE-C3FE046922F1}"/>
              </a:ext>
            </a:extLst>
          </p:cNvPr>
          <p:cNvSpPr>
            <a:spLocks noGrp="1"/>
          </p:cNvSpPr>
          <p:nvPr>
            <p:ph type="body" sz="quarter" idx="91" hasCustomPrompt="1"/>
          </p:nvPr>
        </p:nvSpPr>
        <p:spPr>
          <a:xfrm>
            <a:off x="310962" y="3053029"/>
            <a:ext cx="1266446" cy="130784"/>
          </a:xfrm>
          <a:prstGeom prst="rect">
            <a:avLst/>
          </a:prstGeom>
        </p:spPr>
        <p:txBody>
          <a:bodyPr/>
          <a:lstStyle>
            <a:lvl1pPr algn="ctr">
              <a:defRPr sz="750" b="1"/>
            </a:lvl1pPr>
            <a:lvl6pPr>
              <a:defRPr sz="750"/>
            </a:lvl6pPr>
          </a:lstStyle>
          <a:p>
            <a:pPr lvl="0"/>
            <a:r>
              <a:rPr lang="en-US" dirty="0"/>
              <a:t>Click to edit Name</a:t>
            </a:r>
          </a:p>
        </p:txBody>
      </p:sp>
      <p:sp>
        <p:nvSpPr>
          <p:cNvPr id="28" name="Text Placeholder 7">
            <a:extLst>
              <a:ext uri="{FF2B5EF4-FFF2-40B4-BE49-F238E27FC236}">
                <a16:creationId xmlns:a16="http://schemas.microsoft.com/office/drawing/2014/main" id="{7707BF3D-CC7C-B086-7794-A7872B85FA65}"/>
              </a:ext>
            </a:extLst>
          </p:cNvPr>
          <p:cNvSpPr>
            <a:spLocks noGrp="1"/>
          </p:cNvSpPr>
          <p:nvPr>
            <p:ph type="body" sz="quarter" idx="92" hasCustomPrompt="1"/>
          </p:nvPr>
        </p:nvSpPr>
        <p:spPr>
          <a:xfrm>
            <a:off x="2104893" y="3204917"/>
            <a:ext cx="1266446" cy="174641"/>
          </a:xfrm>
          <a:prstGeom prst="rect">
            <a:avLst/>
          </a:prstGeom>
        </p:spPr>
        <p:txBody>
          <a:bodyPr/>
          <a:lstStyle>
            <a:lvl1pPr algn="ctr">
              <a:defRPr sz="750" b="0"/>
            </a:lvl1pPr>
            <a:lvl6pPr>
              <a:defRPr sz="750"/>
            </a:lvl6pPr>
          </a:lstStyle>
          <a:p>
            <a:pPr lvl="0"/>
            <a:r>
              <a:rPr lang="en-US" dirty="0"/>
              <a:t>Click to edit title</a:t>
            </a:r>
          </a:p>
        </p:txBody>
      </p:sp>
      <p:sp>
        <p:nvSpPr>
          <p:cNvPr id="29" name="Text Placeholder 7">
            <a:extLst>
              <a:ext uri="{FF2B5EF4-FFF2-40B4-BE49-F238E27FC236}">
                <a16:creationId xmlns:a16="http://schemas.microsoft.com/office/drawing/2014/main" id="{F7021AC1-A9D7-0EC2-9394-8CBCF79717E5}"/>
              </a:ext>
            </a:extLst>
          </p:cNvPr>
          <p:cNvSpPr>
            <a:spLocks noGrp="1"/>
          </p:cNvSpPr>
          <p:nvPr>
            <p:ph type="body" sz="quarter" idx="93" hasCustomPrompt="1"/>
          </p:nvPr>
        </p:nvSpPr>
        <p:spPr>
          <a:xfrm>
            <a:off x="2104893" y="3053029"/>
            <a:ext cx="1266446" cy="130784"/>
          </a:xfrm>
          <a:prstGeom prst="rect">
            <a:avLst/>
          </a:prstGeom>
        </p:spPr>
        <p:txBody>
          <a:bodyPr/>
          <a:lstStyle>
            <a:lvl1pPr algn="ctr">
              <a:defRPr sz="750" b="1"/>
            </a:lvl1pPr>
            <a:lvl6pPr>
              <a:defRPr sz="750"/>
            </a:lvl6pPr>
          </a:lstStyle>
          <a:p>
            <a:pPr lvl="0"/>
            <a:r>
              <a:rPr lang="en-US" dirty="0"/>
              <a:t>Click to edit Name</a:t>
            </a:r>
          </a:p>
        </p:txBody>
      </p:sp>
      <p:sp>
        <p:nvSpPr>
          <p:cNvPr id="32" name="Text Placeholder 7">
            <a:extLst>
              <a:ext uri="{FF2B5EF4-FFF2-40B4-BE49-F238E27FC236}">
                <a16:creationId xmlns:a16="http://schemas.microsoft.com/office/drawing/2014/main" id="{00526EC7-373B-5BE1-5159-35500EB0330E}"/>
              </a:ext>
            </a:extLst>
          </p:cNvPr>
          <p:cNvSpPr>
            <a:spLocks noGrp="1"/>
          </p:cNvSpPr>
          <p:nvPr>
            <p:ph type="body" sz="quarter" idx="94" hasCustomPrompt="1"/>
          </p:nvPr>
        </p:nvSpPr>
        <p:spPr>
          <a:xfrm>
            <a:off x="3897522" y="3204917"/>
            <a:ext cx="1266446" cy="174641"/>
          </a:xfrm>
          <a:prstGeom prst="rect">
            <a:avLst/>
          </a:prstGeom>
        </p:spPr>
        <p:txBody>
          <a:bodyPr/>
          <a:lstStyle>
            <a:lvl1pPr algn="ctr">
              <a:defRPr sz="750" b="0"/>
            </a:lvl1pPr>
            <a:lvl6pPr>
              <a:defRPr sz="750"/>
            </a:lvl6pPr>
          </a:lstStyle>
          <a:p>
            <a:pPr lvl="0"/>
            <a:r>
              <a:rPr lang="en-US" dirty="0"/>
              <a:t>Click to edit title</a:t>
            </a:r>
          </a:p>
        </p:txBody>
      </p:sp>
      <p:sp>
        <p:nvSpPr>
          <p:cNvPr id="33" name="Text Placeholder 7">
            <a:extLst>
              <a:ext uri="{FF2B5EF4-FFF2-40B4-BE49-F238E27FC236}">
                <a16:creationId xmlns:a16="http://schemas.microsoft.com/office/drawing/2014/main" id="{5D5B3301-9637-2040-FB82-7BD85B10E864}"/>
              </a:ext>
            </a:extLst>
          </p:cNvPr>
          <p:cNvSpPr>
            <a:spLocks noGrp="1"/>
          </p:cNvSpPr>
          <p:nvPr>
            <p:ph type="body" sz="quarter" idx="95" hasCustomPrompt="1"/>
          </p:nvPr>
        </p:nvSpPr>
        <p:spPr>
          <a:xfrm>
            <a:off x="3897522" y="3053029"/>
            <a:ext cx="1266446" cy="130784"/>
          </a:xfrm>
          <a:prstGeom prst="rect">
            <a:avLst/>
          </a:prstGeom>
        </p:spPr>
        <p:txBody>
          <a:bodyPr/>
          <a:lstStyle>
            <a:lvl1pPr algn="ctr">
              <a:defRPr sz="750" b="1"/>
            </a:lvl1pPr>
            <a:lvl6pPr>
              <a:defRPr sz="750"/>
            </a:lvl6pPr>
          </a:lstStyle>
          <a:p>
            <a:pPr lvl="0"/>
            <a:r>
              <a:rPr lang="en-US" dirty="0"/>
              <a:t>Click to edit Name</a:t>
            </a:r>
          </a:p>
        </p:txBody>
      </p:sp>
      <p:sp>
        <p:nvSpPr>
          <p:cNvPr id="34" name="Text Placeholder 7">
            <a:extLst>
              <a:ext uri="{FF2B5EF4-FFF2-40B4-BE49-F238E27FC236}">
                <a16:creationId xmlns:a16="http://schemas.microsoft.com/office/drawing/2014/main" id="{620B6FBF-F3CE-A0C6-4515-47070ABC8E9D}"/>
              </a:ext>
            </a:extLst>
          </p:cNvPr>
          <p:cNvSpPr>
            <a:spLocks noGrp="1"/>
          </p:cNvSpPr>
          <p:nvPr>
            <p:ph type="body" sz="quarter" idx="96" hasCustomPrompt="1"/>
          </p:nvPr>
        </p:nvSpPr>
        <p:spPr>
          <a:xfrm>
            <a:off x="5677129" y="3204917"/>
            <a:ext cx="1266446" cy="174641"/>
          </a:xfrm>
          <a:prstGeom prst="rect">
            <a:avLst/>
          </a:prstGeom>
        </p:spPr>
        <p:txBody>
          <a:bodyPr/>
          <a:lstStyle>
            <a:lvl1pPr algn="ctr">
              <a:defRPr sz="750" b="0"/>
            </a:lvl1pPr>
            <a:lvl6pPr>
              <a:defRPr sz="750"/>
            </a:lvl6pPr>
          </a:lstStyle>
          <a:p>
            <a:pPr lvl="0"/>
            <a:r>
              <a:rPr lang="en-US" dirty="0"/>
              <a:t>Click to edit title</a:t>
            </a:r>
          </a:p>
        </p:txBody>
      </p:sp>
      <p:sp>
        <p:nvSpPr>
          <p:cNvPr id="35" name="Text Placeholder 7">
            <a:extLst>
              <a:ext uri="{FF2B5EF4-FFF2-40B4-BE49-F238E27FC236}">
                <a16:creationId xmlns:a16="http://schemas.microsoft.com/office/drawing/2014/main" id="{68553892-6850-A0AB-9C54-3C482753D4A3}"/>
              </a:ext>
            </a:extLst>
          </p:cNvPr>
          <p:cNvSpPr>
            <a:spLocks noGrp="1"/>
          </p:cNvSpPr>
          <p:nvPr>
            <p:ph type="body" sz="quarter" idx="97" hasCustomPrompt="1"/>
          </p:nvPr>
        </p:nvSpPr>
        <p:spPr>
          <a:xfrm>
            <a:off x="5677129" y="3053029"/>
            <a:ext cx="1266446" cy="130784"/>
          </a:xfrm>
          <a:prstGeom prst="rect">
            <a:avLst/>
          </a:prstGeom>
        </p:spPr>
        <p:txBody>
          <a:bodyPr/>
          <a:lstStyle>
            <a:lvl1pPr algn="ctr">
              <a:defRPr sz="750" b="1"/>
            </a:lvl1pPr>
            <a:lvl6pPr>
              <a:defRPr sz="750"/>
            </a:lvl6pPr>
          </a:lstStyle>
          <a:p>
            <a:pPr lvl="0"/>
            <a:r>
              <a:rPr lang="en-US" dirty="0"/>
              <a:t>Click to edit Name</a:t>
            </a:r>
          </a:p>
        </p:txBody>
      </p:sp>
      <p:sp>
        <p:nvSpPr>
          <p:cNvPr id="36" name="Text Placeholder 7">
            <a:extLst>
              <a:ext uri="{FF2B5EF4-FFF2-40B4-BE49-F238E27FC236}">
                <a16:creationId xmlns:a16="http://schemas.microsoft.com/office/drawing/2014/main" id="{378C98C6-D7C9-52AC-0830-B2EACD829FD2}"/>
              </a:ext>
            </a:extLst>
          </p:cNvPr>
          <p:cNvSpPr>
            <a:spLocks noGrp="1"/>
          </p:cNvSpPr>
          <p:nvPr>
            <p:ph type="body" sz="quarter" idx="98" hasCustomPrompt="1"/>
          </p:nvPr>
        </p:nvSpPr>
        <p:spPr>
          <a:xfrm>
            <a:off x="7474099" y="3204917"/>
            <a:ext cx="1266446" cy="174641"/>
          </a:xfrm>
          <a:prstGeom prst="rect">
            <a:avLst/>
          </a:prstGeom>
        </p:spPr>
        <p:txBody>
          <a:bodyPr/>
          <a:lstStyle>
            <a:lvl1pPr algn="ctr">
              <a:defRPr sz="750" b="0"/>
            </a:lvl1pPr>
            <a:lvl6pPr>
              <a:defRPr sz="750"/>
            </a:lvl6pPr>
          </a:lstStyle>
          <a:p>
            <a:pPr lvl="0"/>
            <a:r>
              <a:rPr lang="en-US" dirty="0"/>
              <a:t>Click to edit title</a:t>
            </a:r>
          </a:p>
        </p:txBody>
      </p:sp>
      <p:sp>
        <p:nvSpPr>
          <p:cNvPr id="37" name="Text Placeholder 7">
            <a:extLst>
              <a:ext uri="{FF2B5EF4-FFF2-40B4-BE49-F238E27FC236}">
                <a16:creationId xmlns:a16="http://schemas.microsoft.com/office/drawing/2014/main" id="{8FC66AA4-E3CD-129A-0D18-31FF76B38EFD}"/>
              </a:ext>
            </a:extLst>
          </p:cNvPr>
          <p:cNvSpPr>
            <a:spLocks noGrp="1"/>
          </p:cNvSpPr>
          <p:nvPr>
            <p:ph type="body" sz="quarter" idx="99" hasCustomPrompt="1"/>
          </p:nvPr>
        </p:nvSpPr>
        <p:spPr>
          <a:xfrm>
            <a:off x="7474099" y="3053029"/>
            <a:ext cx="1266446" cy="130784"/>
          </a:xfrm>
          <a:prstGeom prst="rect">
            <a:avLst/>
          </a:prstGeom>
        </p:spPr>
        <p:txBody>
          <a:bodyPr/>
          <a:lstStyle>
            <a:lvl1pPr algn="ctr">
              <a:defRPr sz="750" b="1"/>
            </a:lvl1pPr>
            <a:lvl6pPr>
              <a:defRPr sz="750"/>
            </a:lvl6pPr>
          </a:lstStyle>
          <a:p>
            <a:pPr lvl="0"/>
            <a:r>
              <a:rPr lang="en-US" dirty="0"/>
              <a:t>Click to edit Name</a:t>
            </a:r>
          </a:p>
        </p:txBody>
      </p:sp>
      <p:sp>
        <p:nvSpPr>
          <p:cNvPr id="38" name="Picture Placeholder 10">
            <a:extLst>
              <a:ext uri="{FF2B5EF4-FFF2-40B4-BE49-F238E27FC236}">
                <a16:creationId xmlns:a16="http://schemas.microsoft.com/office/drawing/2014/main" id="{A504CD89-1AE0-4959-3CED-B900E764E57F}"/>
              </a:ext>
            </a:extLst>
          </p:cNvPr>
          <p:cNvSpPr>
            <a:spLocks noGrp="1"/>
          </p:cNvSpPr>
          <p:nvPr>
            <p:ph type="pic" sz="quarter" idx="100"/>
          </p:nvPr>
        </p:nvSpPr>
        <p:spPr>
          <a:xfrm>
            <a:off x="1667984" y="3784234"/>
            <a:ext cx="378009" cy="346669"/>
          </a:xfrm>
          <a:prstGeom prst="round1Rect">
            <a:avLst>
              <a:gd name="adj" fmla="val 29854"/>
            </a:avLst>
          </a:prstGeom>
        </p:spPr>
        <p:txBody>
          <a:bodyPr/>
          <a:lstStyle>
            <a:lvl1pPr algn="ctr">
              <a:defRPr sz="600" b="0">
                <a:solidFill>
                  <a:srgbClr val="46560D"/>
                </a:solidFill>
              </a:defRPr>
            </a:lvl1pPr>
          </a:lstStyle>
          <a:p>
            <a:r>
              <a:rPr lang="en-US"/>
              <a:t>Click icon to add picture</a:t>
            </a:r>
            <a:endParaRPr lang="en-US" dirty="0"/>
          </a:p>
        </p:txBody>
      </p:sp>
      <p:sp>
        <p:nvSpPr>
          <p:cNvPr id="39" name="Text Placeholder 7">
            <a:extLst>
              <a:ext uri="{FF2B5EF4-FFF2-40B4-BE49-F238E27FC236}">
                <a16:creationId xmlns:a16="http://schemas.microsoft.com/office/drawing/2014/main" id="{C8AFF9C5-A73E-196E-7AAA-52B2BFF27D7A}"/>
              </a:ext>
            </a:extLst>
          </p:cNvPr>
          <p:cNvSpPr>
            <a:spLocks noGrp="1"/>
          </p:cNvSpPr>
          <p:nvPr>
            <p:ph type="body" sz="quarter" idx="101" hasCustomPrompt="1"/>
          </p:nvPr>
        </p:nvSpPr>
        <p:spPr>
          <a:xfrm>
            <a:off x="1125681" y="4331320"/>
            <a:ext cx="1432336" cy="216678"/>
          </a:xfrm>
          <a:prstGeom prst="rect">
            <a:avLst/>
          </a:prstGeom>
        </p:spPr>
        <p:txBody>
          <a:bodyPr/>
          <a:lstStyle>
            <a:lvl1pPr algn="ctr">
              <a:defRPr sz="750" b="0"/>
            </a:lvl1pPr>
            <a:lvl6pPr>
              <a:defRPr sz="750"/>
            </a:lvl6pPr>
          </a:lstStyle>
          <a:p>
            <a:pPr lvl="0"/>
            <a:r>
              <a:rPr lang="en-US" dirty="0"/>
              <a:t>Click to edit title</a:t>
            </a:r>
          </a:p>
        </p:txBody>
      </p:sp>
      <p:sp>
        <p:nvSpPr>
          <p:cNvPr id="40" name="Text Placeholder 7">
            <a:extLst>
              <a:ext uri="{FF2B5EF4-FFF2-40B4-BE49-F238E27FC236}">
                <a16:creationId xmlns:a16="http://schemas.microsoft.com/office/drawing/2014/main" id="{76E4586C-557E-27D2-068D-1FEB2C3B8800}"/>
              </a:ext>
            </a:extLst>
          </p:cNvPr>
          <p:cNvSpPr>
            <a:spLocks noGrp="1"/>
          </p:cNvSpPr>
          <p:nvPr>
            <p:ph type="body" sz="quarter" idx="102" hasCustomPrompt="1"/>
          </p:nvPr>
        </p:nvSpPr>
        <p:spPr>
          <a:xfrm>
            <a:off x="1125681" y="4179431"/>
            <a:ext cx="1432336" cy="130784"/>
          </a:xfrm>
          <a:prstGeom prst="rect">
            <a:avLst/>
          </a:prstGeom>
        </p:spPr>
        <p:txBody>
          <a:bodyPr/>
          <a:lstStyle>
            <a:lvl1pPr algn="ctr">
              <a:defRPr sz="750" b="1"/>
            </a:lvl1pPr>
            <a:lvl6pPr>
              <a:defRPr sz="750"/>
            </a:lvl6pPr>
          </a:lstStyle>
          <a:p>
            <a:pPr lvl="0"/>
            <a:r>
              <a:rPr lang="en-US" dirty="0"/>
              <a:t>Click to edit Name</a:t>
            </a:r>
          </a:p>
        </p:txBody>
      </p:sp>
      <p:sp>
        <p:nvSpPr>
          <p:cNvPr id="41" name="Picture Placeholder 10">
            <a:extLst>
              <a:ext uri="{FF2B5EF4-FFF2-40B4-BE49-F238E27FC236}">
                <a16:creationId xmlns:a16="http://schemas.microsoft.com/office/drawing/2014/main" id="{AC91CEBD-D27B-B207-8E21-20F29BCCB930}"/>
              </a:ext>
            </a:extLst>
          </p:cNvPr>
          <p:cNvSpPr>
            <a:spLocks noGrp="1"/>
          </p:cNvSpPr>
          <p:nvPr>
            <p:ph type="pic" sz="quarter" idx="103"/>
          </p:nvPr>
        </p:nvSpPr>
        <p:spPr>
          <a:xfrm>
            <a:off x="3454871" y="3784234"/>
            <a:ext cx="378009" cy="346669"/>
          </a:xfrm>
          <a:prstGeom prst="round1Rect">
            <a:avLst>
              <a:gd name="adj" fmla="val 29854"/>
            </a:avLst>
          </a:prstGeom>
        </p:spPr>
        <p:txBody>
          <a:bodyPr/>
          <a:lstStyle>
            <a:lvl1pPr algn="ctr">
              <a:defRPr sz="600" b="0">
                <a:solidFill>
                  <a:srgbClr val="46560D"/>
                </a:solidFill>
              </a:defRPr>
            </a:lvl1pPr>
          </a:lstStyle>
          <a:p>
            <a:r>
              <a:rPr lang="en-US"/>
              <a:t>Click icon to add picture</a:t>
            </a:r>
            <a:endParaRPr lang="en-US" dirty="0"/>
          </a:p>
        </p:txBody>
      </p:sp>
      <p:sp>
        <p:nvSpPr>
          <p:cNvPr id="42" name="Text Placeholder 7">
            <a:extLst>
              <a:ext uri="{FF2B5EF4-FFF2-40B4-BE49-F238E27FC236}">
                <a16:creationId xmlns:a16="http://schemas.microsoft.com/office/drawing/2014/main" id="{D2EA5505-FE91-3E6F-D2A9-E4583E1339F0}"/>
              </a:ext>
            </a:extLst>
          </p:cNvPr>
          <p:cNvSpPr>
            <a:spLocks noGrp="1"/>
          </p:cNvSpPr>
          <p:nvPr>
            <p:ph type="body" sz="quarter" idx="104" hasCustomPrompt="1"/>
          </p:nvPr>
        </p:nvSpPr>
        <p:spPr>
          <a:xfrm>
            <a:off x="3013060" y="4331320"/>
            <a:ext cx="1266446" cy="216678"/>
          </a:xfrm>
          <a:prstGeom prst="rect">
            <a:avLst/>
          </a:prstGeom>
        </p:spPr>
        <p:txBody>
          <a:bodyPr/>
          <a:lstStyle>
            <a:lvl1pPr algn="ctr">
              <a:defRPr sz="750" b="0"/>
            </a:lvl1pPr>
            <a:lvl6pPr>
              <a:defRPr sz="750"/>
            </a:lvl6pPr>
          </a:lstStyle>
          <a:p>
            <a:pPr lvl="0"/>
            <a:r>
              <a:rPr lang="en-US" dirty="0"/>
              <a:t>Click to edit title</a:t>
            </a:r>
          </a:p>
        </p:txBody>
      </p:sp>
      <p:sp>
        <p:nvSpPr>
          <p:cNvPr id="43" name="Text Placeholder 7">
            <a:extLst>
              <a:ext uri="{FF2B5EF4-FFF2-40B4-BE49-F238E27FC236}">
                <a16:creationId xmlns:a16="http://schemas.microsoft.com/office/drawing/2014/main" id="{DD1065DD-C484-E054-F394-FF8485AC9EFA}"/>
              </a:ext>
            </a:extLst>
          </p:cNvPr>
          <p:cNvSpPr>
            <a:spLocks noGrp="1"/>
          </p:cNvSpPr>
          <p:nvPr>
            <p:ph type="body" sz="quarter" idx="105" hasCustomPrompt="1"/>
          </p:nvPr>
        </p:nvSpPr>
        <p:spPr>
          <a:xfrm>
            <a:off x="3013060" y="4179431"/>
            <a:ext cx="1266446" cy="130784"/>
          </a:xfrm>
          <a:prstGeom prst="rect">
            <a:avLst/>
          </a:prstGeom>
        </p:spPr>
        <p:txBody>
          <a:bodyPr/>
          <a:lstStyle>
            <a:lvl1pPr algn="ctr">
              <a:defRPr sz="750" b="1"/>
            </a:lvl1pPr>
            <a:lvl6pPr>
              <a:defRPr sz="750"/>
            </a:lvl6pPr>
          </a:lstStyle>
          <a:p>
            <a:pPr lvl="0"/>
            <a:r>
              <a:rPr lang="en-US" dirty="0"/>
              <a:t>Click to edit Name</a:t>
            </a:r>
          </a:p>
        </p:txBody>
      </p:sp>
      <p:sp>
        <p:nvSpPr>
          <p:cNvPr id="44" name="Picture Placeholder 10">
            <a:extLst>
              <a:ext uri="{FF2B5EF4-FFF2-40B4-BE49-F238E27FC236}">
                <a16:creationId xmlns:a16="http://schemas.microsoft.com/office/drawing/2014/main" id="{FC4CA4E7-44B0-67B0-AFF9-0FBAB9B3A141}"/>
              </a:ext>
            </a:extLst>
          </p:cNvPr>
          <p:cNvSpPr>
            <a:spLocks noGrp="1"/>
          </p:cNvSpPr>
          <p:nvPr>
            <p:ph type="pic" sz="quarter" idx="106"/>
          </p:nvPr>
        </p:nvSpPr>
        <p:spPr>
          <a:xfrm>
            <a:off x="5241758" y="3784234"/>
            <a:ext cx="378009" cy="346669"/>
          </a:xfrm>
          <a:prstGeom prst="round1Rect">
            <a:avLst>
              <a:gd name="adj" fmla="val 29854"/>
            </a:avLst>
          </a:prstGeom>
        </p:spPr>
        <p:txBody>
          <a:bodyPr/>
          <a:lstStyle>
            <a:lvl1pPr algn="ctr">
              <a:defRPr sz="600" b="0">
                <a:solidFill>
                  <a:srgbClr val="46560D"/>
                </a:solidFill>
              </a:defRPr>
            </a:lvl1pPr>
          </a:lstStyle>
          <a:p>
            <a:r>
              <a:rPr lang="en-US"/>
              <a:t>Click icon to add picture</a:t>
            </a:r>
            <a:endParaRPr lang="en-US" dirty="0"/>
          </a:p>
        </p:txBody>
      </p:sp>
      <p:sp>
        <p:nvSpPr>
          <p:cNvPr id="45" name="Text Placeholder 7">
            <a:extLst>
              <a:ext uri="{FF2B5EF4-FFF2-40B4-BE49-F238E27FC236}">
                <a16:creationId xmlns:a16="http://schemas.microsoft.com/office/drawing/2014/main" id="{59504869-1005-047A-80FC-CD09EAF6BD95}"/>
              </a:ext>
            </a:extLst>
          </p:cNvPr>
          <p:cNvSpPr>
            <a:spLocks noGrp="1"/>
          </p:cNvSpPr>
          <p:nvPr>
            <p:ph type="body" sz="quarter" idx="107" hasCustomPrompt="1"/>
          </p:nvPr>
        </p:nvSpPr>
        <p:spPr>
          <a:xfrm>
            <a:off x="4802355" y="4331320"/>
            <a:ext cx="1266446" cy="216678"/>
          </a:xfrm>
          <a:prstGeom prst="rect">
            <a:avLst/>
          </a:prstGeom>
        </p:spPr>
        <p:txBody>
          <a:bodyPr/>
          <a:lstStyle>
            <a:lvl1pPr algn="ctr">
              <a:defRPr sz="750" b="0"/>
            </a:lvl1pPr>
            <a:lvl6pPr>
              <a:defRPr sz="750"/>
            </a:lvl6pPr>
          </a:lstStyle>
          <a:p>
            <a:pPr lvl="0"/>
            <a:r>
              <a:rPr lang="en-US" dirty="0"/>
              <a:t>Click to edit title</a:t>
            </a:r>
          </a:p>
        </p:txBody>
      </p:sp>
      <p:sp>
        <p:nvSpPr>
          <p:cNvPr id="46" name="Text Placeholder 7">
            <a:extLst>
              <a:ext uri="{FF2B5EF4-FFF2-40B4-BE49-F238E27FC236}">
                <a16:creationId xmlns:a16="http://schemas.microsoft.com/office/drawing/2014/main" id="{F55192EC-6337-2273-0000-8E4F3C0FC149}"/>
              </a:ext>
            </a:extLst>
          </p:cNvPr>
          <p:cNvSpPr>
            <a:spLocks noGrp="1"/>
          </p:cNvSpPr>
          <p:nvPr>
            <p:ph type="body" sz="quarter" idx="108" hasCustomPrompt="1"/>
          </p:nvPr>
        </p:nvSpPr>
        <p:spPr>
          <a:xfrm>
            <a:off x="4802355" y="4179431"/>
            <a:ext cx="1266446" cy="130784"/>
          </a:xfrm>
          <a:prstGeom prst="rect">
            <a:avLst/>
          </a:prstGeom>
        </p:spPr>
        <p:txBody>
          <a:bodyPr/>
          <a:lstStyle>
            <a:lvl1pPr algn="ctr">
              <a:defRPr sz="750" b="1"/>
            </a:lvl1pPr>
            <a:lvl6pPr>
              <a:defRPr sz="750"/>
            </a:lvl6pPr>
          </a:lstStyle>
          <a:p>
            <a:pPr lvl="0"/>
            <a:r>
              <a:rPr lang="en-US" dirty="0"/>
              <a:t>Click to edit Name</a:t>
            </a:r>
          </a:p>
        </p:txBody>
      </p:sp>
      <p:sp>
        <p:nvSpPr>
          <p:cNvPr id="47" name="Picture Placeholder 10">
            <a:extLst>
              <a:ext uri="{FF2B5EF4-FFF2-40B4-BE49-F238E27FC236}">
                <a16:creationId xmlns:a16="http://schemas.microsoft.com/office/drawing/2014/main" id="{A3015918-407B-8D97-A8E7-CD97670F8C4B}"/>
              </a:ext>
            </a:extLst>
          </p:cNvPr>
          <p:cNvSpPr>
            <a:spLocks noGrp="1"/>
          </p:cNvSpPr>
          <p:nvPr>
            <p:ph type="pic" sz="quarter" idx="109"/>
          </p:nvPr>
        </p:nvSpPr>
        <p:spPr>
          <a:xfrm>
            <a:off x="7028645" y="3784234"/>
            <a:ext cx="378009" cy="346669"/>
          </a:xfrm>
          <a:prstGeom prst="round1Rect">
            <a:avLst>
              <a:gd name="adj" fmla="val 29854"/>
            </a:avLst>
          </a:prstGeom>
        </p:spPr>
        <p:txBody>
          <a:bodyPr/>
          <a:lstStyle>
            <a:lvl1pPr algn="ctr">
              <a:defRPr sz="600" b="0">
                <a:solidFill>
                  <a:srgbClr val="46560D"/>
                </a:solidFill>
              </a:defRPr>
            </a:lvl1pPr>
          </a:lstStyle>
          <a:p>
            <a:r>
              <a:rPr lang="en-US"/>
              <a:t>Click icon to add picture</a:t>
            </a:r>
            <a:endParaRPr lang="en-US" dirty="0"/>
          </a:p>
        </p:txBody>
      </p:sp>
      <p:sp>
        <p:nvSpPr>
          <p:cNvPr id="48" name="Text Placeholder 7">
            <a:extLst>
              <a:ext uri="{FF2B5EF4-FFF2-40B4-BE49-F238E27FC236}">
                <a16:creationId xmlns:a16="http://schemas.microsoft.com/office/drawing/2014/main" id="{973B0342-7F0B-AFCE-8454-6F28DD16097D}"/>
              </a:ext>
            </a:extLst>
          </p:cNvPr>
          <p:cNvSpPr>
            <a:spLocks noGrp="1"/>
          </p:cNvSpPr>
          <p:nvPr>
            <p:ph type="body" sz="quarter" idx="110" hasCustomPrompt="1"/>
          </p:nvPr>
        </p:nvSpPr>
        <p:spPr>
          <a:xfrm>
            <a:off x="6591649" y="4331320"/>
            <a:ext cx="1266446" cy="216678"/>
          </a:xfrm>
          <a:prstGeom prst="rect">
            <a:avLst/>
          </a:prstGeom>
        </p:spPr>
        <p:txBody>
          <a:bodyPr/>
          <a:lstStyle>
            <a:lvl1pPr algn="ctr">
              <a:defRPr sz="750" b="0"/>
            </a:lvl1pPr>
            <a:lvl6pPr>
              <a:defRPr sz="750"/>
            </a:lvl6pPr>
          </a:lstStyle>
          <a:p>
            <a:pPr lvl="0"/>
            <a:r>
              <a:rPr lang="en-US" dirty="0"/>
              <a:t>Click to edit title</a:t>
            </a:r>
          </a:p>
        </p:txBody>
      </p:sp>
      <p:sp>
        <p:nvSpPr>
          <p:cNvPr id="49" name="Text Placeholder 7">
            <a:extLst>
              <a:ext uri="{FF2B5EF4-FFF2-40B4-BE49-F238E27FC236}">
                <a16:creationId xmlns:a16="http://schemas.microsoft.com/office/drawing/2014/main" id="{CCE736CD-3557-9583-68C3-B509F6E3D1AF}"/>
              </a:ext>
            </a:extLst>
          </p:cNvPr>
          <p:cNvSpPr>
            <a:spLocks noGrp="1"/>
          </p:cNvSpPr>
          <p:nvPr>
            <p:ph type="body" sz="quarter" idx="111" hasCustomPrompt="1"/>
          </p:nvPr>
        </p:nvSpPr>
        <p:spPr>
          <a:xfrm>
            <a:off x="6591649" y="4179431"/>
            <a:ext cx="1266446" cy="130784"/>
          </a:xfrm>
          <a:prstGeom prst="rect">
            <a:avLst/>
          </a:prstGeom>
        </p:spPr>
        <p:txBody>
          <a:bodyPr/>
          <a:lstStyle>
            <a:lvl1pPr algn="ctr">
              <a:defRPr sz="750" b="1"/>
            </a:lvl1pPr>
            <a:lvl6pPr>
              <a:defRPr sz="750"/>
            </a:lvl6pPr>
          </a:lstStyle>
          <a:p>
            <a:pPr lvl="0"/>
            <a:r>
              <a:rPr lang="en-US" dirty="0"/>
              <a:t>Click to edit Name</a:t>
            </a:r>
          </a:p>
        </p:txBody>
      </p:sp>
      <p:sp>
        <p:nvSpPr>
          <p:cNvPr id="53" name="Text Placeholder 7">
            <a:extLst>
              <a:ext uri="{FF2B5EF4-FFF2-40B4-BE49-F238E27FC236}">
                <a16:creationId xmlns:a16="http://schemas.microsoft.com/office/drawing/2014/main" id="{6E46E048-CB7F-910B-97F0-45AA688CAA4D}"/>
              </a:ext>
            </a:extLst>
          </p:cNvPr>
          <p:cNvSpPr>
            <a:spLocks noGrp="1"/>
          </p:cNvSpPr>
          <p:nvPr>
            <p:ph type="body" sz="quarter" idx="112" hasCustomPrompt="1"/>
          </p:nvPr>
        </p:nvSpPr>
        <p:spPr>
          <a:xfrm>
            <a:off x="6591649" y="1974076"/>
            <a:ext cx="1266446" cy="292205"/>
          </a:xfrm>
          <a:prstGeom prst="rect">
            <a:avLst/>
          </a:prstGeom>
        </p:spPr>
        <p:txBody>
          <a:bodyPr/>
          <a:lstStyle>
            <a:lvl1pPr algn="ctr">
              <a:defRPr sz="750" b="0"/>
            </a:lvl1pPr>
            <a:lvl6pPr>
              <a:defRPr sz="750"/>
            </a:lvl6pPr>
          </a:lstStyle>
          <a:p>
            <a:pPr lvl="0"/>
            <a:r>
              <a:rPr lang="en-US" dirty="0"/>
              <a:t>Click to edit title</a:t>
            </a:r>
          </a:p>
        </p:txBody>
      </p:sp>
      <p:sp>
        <p:nvSpPr>
          <p:cNvPr id="54" name="Text Placeholder 7">
            <a:extLst>
              <a:ext uri="{FF2B5EF4-FFF2-40B4-BE49-F238E27FC236}">
                <a16:creationId xmlns:a16="http://schemas.microsoft.com/office/drawing/2014/main" id="{DEEA4779-8CC3-17F1-4E13-FC7D981A3865}"/>
              </a:ext>
            </a:extLst>
          </p:cNvPr>
          <p:cNvSpPr>
            <a:spLocks noGrp="1"/>
          </p:cNvSpPr>
          <p:nvPr>
            <p:ph type="body" sz="quarter" idx="113" hasCustomPrompt="1"/>
          </p:nvPr>
        </p:nvSpPr>
        <p:spPr>
          <a:xfrm>
            <a:off x="6591649" y="1822188"/>
            <a:ext cx="1266446" cy="130784"/>
          </a:xfrm>
          <a:prstGeom prst="rect">
            <a:avLst/>
          </a:prstGeom>
        </p:spPr>
        <p:txBody>
          <a:bodyPr/>
          <a:lstStyle>
            <a:lvl1pPr algn="ctr">
              <a:defRPr sz="750" b="1"/>
            </a:lvl1pPr>
            <a:lvl6pPr>
              <a:defRPr sz="750"/>
            </a:lvl6pPr>
          </a:lstStyle>
          <a:p>
            <a:pPr lvl="0"/>
            <a:r>
              <a:rPr lang="en-US" dirty="0"/>
              <a:t>Click to edit Name</a:t>
            </a:r>
          </a:p>
        </p:txBody>
      </p:sp>
      <p:sp>
        <p:nvSpPr>
          <p:cNvPr id="16" name="Footer Placeholder 14">
            <a:extLst>
              <a:ext uri="{FF2B5EF4-FFF2-40B4-BE49-F238E27FC236}">
                <a16:creationId xmlns:a16="http://schemas.microsoft.com/office/drawing/2014/main" id="{8FAF2F29-7479-74B6-22D3-40E5070627C2}"/>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30" name="Slide Number Placeholder 5">
            <a:extLst>
              <a:ext uri="{FF2B5EF4-FFF2-40B4-BE49-F238E27FC236}">
                <a16:creationId xmlns:a16="http://schemas.microsoft.com/office/drawing/2014/main" id="{EC70D09D-388C-8148-4269-0641A412489D}"/>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31" name="Footer Placeholder 14">
            <a:extLst>
              <a:ext uri="{FF2B5EF4-FFF2-40B4-BE49-F238E27FC236}">
                <a16:creationId xmlns:a16="http://schemas.microsoft.com/office/drawing/2014/main" id="{8E1E0A92-A4D6-3F00-F508-5917C6E767D4}"/>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3" name="Title 1">
            <a:extLst>
              <a:ext uri="{FF2B5EF4-FFF2-40B4-BE49-F238E27FC236}">
                <a16:creationId xmlns:a16="http://schemas.microsoft.com/office/drawing/2014/main" id="{98531C94-EA88-880B-BE78-23805C0E5781}"/>
              </a:ext>
            </a:extLst>
          </p:cNvPr>
          <p:cNvSpPr>
            <a:spLocks noGrp="1"/>
          </p:cNvSpPr>
          <p:nvPr>
            <p:ph type="title"/>
          </p:nvPr>
        </p:nvSpPr>
        <p:spPr>
          <a:xfrm>
            <a:off x="274320" y="205740"/>
            <a:ext cx="8572500" cy="612315"/>
          </a:xfrm>
        </p:spPr>
        <p:txBody>
          <a:bodyPr/>
          <a:lstStyle/>
          <a:p>
            <a:r>
              <a:rPr lang="en-US"/>
              <a:t>Click to edit Master title style</a:t>
            </a:r>
            <a:endParaRPr lang="en-US" dirty="0"/>
          </a:p>
        </p:txBody>
      </p:sp>
    </p:spTree>
    <p:extLst>
      <p:ext uri="{BB962C8B-B14F-4D97-AF65-F5344CB8AC3E}">
        <p14:creationId xmlns:p14="http://schemas.microsoft.com/office/powerpoint/2010/main" val="761494519"/>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4_Org Chart">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F6EA3029-834C-01BE-7429-C4169FD3BE98}"/>
              </a:ext>
            </a:extLst>
          </p:cNvPr>
          <p:cNvSpPr>
            <a:spLocks noGrp="1"/>
          </p:cNvSpPr>
          <p:nvPr>
            <p:ph type="pic" sz="quarter" idx="36"/>
          </p:nvPr>
        </p:nvSpPr>
        <p:spPr>
          <a:xfrm>
            <a:off x="344135" y="951138"/>
            <a:ext cx="674195" cy="681697"/>
          </a:xfrm>
          <a:prstGeom prst="round1Rect">
            <a:avLst>
              <a:gd name="adj" fmla="val 29854"/>
            </a:avLst>
          </a:prstGeom>
        </p:spPr>
        <p:txBody>
          <a:bodyPr/>
          <a:lstStyle>
            <a:lvl1pPr>
              <a:defRPr sz="1050" b="0">
                <a:solidFill>
                  <a:schemeClr val="bg1"/>
                </a:solidFill>
              </a:defRPr>
            </a:lvl1pPr>
          </a:lstStyle>
          <a:p>
            <a:r>
              <a:rPr lang="en-US"/>
              <a:t>Click icon to add picture</a:t>
            </a:r>
            <a:endParaRPr lang="en-US" dirty="0"/>
          </a:p>
        </p:txBody>
      </p:sp>
      <p:sp>
        <p:nvSpPr>
          <p:cNvPr id="12" name="Text Placeholder 7">
            <a:extLst>
              <a:ext uri="{FF2B5EF4-FFF2-40B4-BE49-F238E27FC236}">
                <a16:creationId xmlns:a16="http://schemas.microsoft.com/office/drawing/2014/main" id="{E41E3EDD-2A46-ED4A-35FA-E1C55A5448F2}"/>
              </a:ext>
            </a:extLst>
          </p:cNvPr>
          <p:cNvSpPr>
            <a:spLocks noGrp="1"/>
          </p:cNvSpPr>
          <p:nvPr>
            <p:ph type="body" sz="quarter" idx="63" hasCustomPrompt="1"/>
          </p:nvPr>
        </p:nvSpPr>
        <p:spPr>
          <a:xfrm>
            <a:off x="262035" y="1960047"/>
            <a:ext cx="1266446" cy="203522"/>
          </a:xfrm>
          <a:prstGeom prst="rect">
            <a:avLst/>
          </a:prstGeom>
        </p:spPr>
        <p:txBody>
          <a:bodyPr/>
          <a:lstStyle>
            <a:lvl1pPr algn="l">
              <a:defRPr sz="750" b="0"/>
            </a:lvl1pPr>
            <a:lvl6pPr>
              <a:defRPr sz="750"/>
            </a:lvl6pPr>
          </a:lstStyle>
          <a:p>
            <a:pPr lvl="0"/>
            <a:r>
              <a:rPr lang="en-US" dirty="0"/>
              <a:t>Click to edit title</a:t>
            </a:r>
          </a:p>
        </p:txBody>
      </p:sp>
      <p:sp>
        <p:nvSpPr>
          <p:cNvPr id="4" name="Text Placeholder 7">
            <a:extLst>
              <a:ext uri="{FF2B5EF4-FFF2-40B4-BE49-F238E27FC236}">
                <a16:creationId xmlns:a16="http://schemas.microsoft.com/office/drawing/2014/main" id="{7B96BD7F-008C-501F-7343-9DD62E7F84BA}"/>
              </a:ext>
            </a:extLst>
          </p:cNvPr>
          <p:cNvSpPr>
            <a:spLocks noGrp="1"/>
          </p:cNvSpPr>
          <p:nvPr>
            <p:ph type="body" sz="quarter" idx="83" hasCustomPrompt="1"/>
          </p:nvPr>
        </p:nvSpPr>
        <p:spPr>
          <a:xfrm>
            <a:off x="262035" y="1808158"/>
            <a:ext cx="1266446" cy="130784"/>
          </a:xfrm>
          <a:prstGeom prst="rect">
            <a:avLst/>
          </a:prstGeom>
        </p:spPr>
        <p:txBody>
          <a:bodyPr/>
          <a:lstStyle>
            <a:lvl1pPr algn="l">
              <a:defRPr sz="750" b="1"/>
            </a:lvl1pPr>
            <a:lvl6pPr>
              <a:defRPr sz="750"/>
            </a:lvl6pPr>
          </a:lstStyle>
          <a:p>
            <a:pPr lvl="0"/>
            <a:r>
              <a:rPr lang="en-US" dirty="0"/>
              <a:t>Click to edit Name</a:t>
            </a:r>
          </a:p>
        </p:txBody>
      </p:sp>
      <p:sp>
        <p:nvSpPr>
          <p:cNvPr id="13" name="Picture Placeholder 10">
            <a:extLst>
              <a:ext uri="{FF2B5EF4-FFF2-40B4-BE49-F238E27FC236}">
                <a16:creationId xmlns:a16="http://schemas.microsoft.com/office/drawing/2014/main" id="{29829A01-B906-1C34-7FD4-48CD2B880F6E}"/>
              </a:ext>
            </a:extLst>
          </p:cNvPr>
          <p:cNvSpPr>
            <a:spLocks noGrp="1"/>
          </p:cNvSpPr>
          <p:nvPr>
            <p:ph type="pic" sz="quarter" idx="84"/>
          </p:nvPr>
        </p:nvSpPr>
        <p:spPr>
          <a:xfrm>
            <a:off x="258367" y="2362257"/>
            <a:ext cx="378009" cy="346669"/>
          </a:xfrm>
          <a:prstGeom prst="round1Rect">
            <a:avLst>
              <a:gd name="adj" fmla="val 29854"/>
            </a:avLst>
          </a:prstGeom>
        </p:spPr>
        <p:txBody>
          <a:bodyPr/>
          <a:lstStyle>
            <a:lvl1pPr algn="l">
              <a:defRPr sz="600" b="0">
                <a:solidFill>
                  <a:srgbClr val="46560D"/>
                </a:solidFill>
              </a:defRPr>
            </a:lvl1pPr>
          </a:lstStyle>
          <a:p>
            <a:r>
              <a:rPr lang="en-US"/>
              <a:t>Click icon to add picture</a:t>
            </a:r>
            <a:endParaRPr lang="en-US" dirty="0"/>
          </a:p>
        </p:txBody>
      </p:sp>
      <p:sp>
        <p:nvSpPr>
          <p:cNvPr id="15" name="Picture Placeholder 10">
            <a:extLst>
              <a:ext uri="{FF2B5EF4-FFF2-40B4-BE49-F238E27FC236}">
                <a16:creationId xmlns:a16="http://schemas.microsoft.com/office/drawing/2014/main" id="{DA50ABA7-0F27-9167-F365-F9823178B6FB}"/>
              </a:ext>
            </a:extLst>
          </p:cNvPr>
          <p:cNvSpPr>
            <a:spLocks noGrp="1"/>
          </p:cNvSpPr>
          <p:nvPr>
            <p:ph type="pic" sz="quarter" idx="85"/>
          </p:nvPr>
        </p:nvSpPr>
        <p:spPr>
          <a:xfrm>
            <a:off x="2049151" y="2362257"/>
            <a:ext cx="378009" cy="346669"/>
          </a:xfrm>
          <a:prstGeom prst="round1Rect">
            <a:avLst>
              <a:gd name="adj" fmla="val 29854"/>
            </a:avLst>
          </a:prstGeom>
        </p:spPr>
        <p:txBody>
          <a:bodyPr/>
          <a:lstStyle>
            <a:lvl1pPr algn="l">
              <a:defRPr sz="600" b="0">
                <a:solidFill>
                  <a:srgbClr val="46560D"/>
                </a:solidFill>
              </a:defRPr>
            </a:lvl1pPr>
          </a:lstStyle>
          <a:p>
            <a:r>
              <a:rPr lang="en-US"/>
              <a:t>Click icon to add picture</a:t>
            </a:r>
            <a:endParaRPr lang="en-US" dirty="0"/>
          </a:p>
        </p:txBody>
      </p:sp>
      <p:sp>
        <p:nvSpPr>
          <p:cNvPr id="17" name="Picture Placeholder 10">
            <a:extLst>
              <a:ext uri="{FF2B5EF4-FFF2-40B4-BE49-F238E27FC236}">
                <a16:creationId xmlns:a16="http://schemas.microsoft.com/office/drawing/2014/main" id="{6AA2B6A2-3628-FC6C-12DF-C5F2714D9388}"/>
              </a:ext>
            </a:extLst>
          </p:cNvPr>
          <p:cNvSpPr>
            <a:spLocks noGrp="1"/>
          </p:cNvSpPr>
          <p:nvPr>
            <p:ph type="pic" sz="quarter" idx="86"/>
          </p:nvPr>
        </p:nvSpPr>
        <p:spPr>
          <a:xfrm>
            <a:off x="3839935" y="2362257"/>
            <a:ext cx="378009" cy="346669"/>
          </a:xfrm>
          <a:prstGeom prst="round1Rect">
            <a:avLst>
              <a:gd name="adj" fmla="val 29854"/>
            </a:avLst>
          </a:prstGeom>
        </p:spPr>
        <p:txBody>
          <a:bodyPr/>
          <a:lstStyle>
            <a:lvl1pPr algn="l">
              <a:defRPr sz="600" b="0">
                <a:solidFill>
                  <a:srgbClr val="46560D"/>
                </a:solidFill>
              </a:defRPr>
            </a:lvl1pPr>
          </a:lstStyle>
          <a:p>
            <a:r>
              <a:rPr lang="en-US"/>
              <a:t>Click icon to add picture</a:t>
            </a:r>
            <a:endParaRPr lang="en-US" dirty="0"/>
          </a:p>
        </p:txBody>
      </p:sp>
      <p:sp>
        <p:nvSpPr>
          <p:cNvPr id="18" name="Picture Placeholder 10">
            <a:extLst>
              <a:ext uri="{FF2B5EF4-FFF2-40B4-BE49-F238E27FC236}">
                <a16:creationId xmlns:a16="http://schemas.microsoft.com/office/drawing/2014/main" id="{24EE762C-18B3-C8ED-CB07-ABC7107980EA}"/>
              </a:ext>
            </a:extLst>
          </p:cNvPr>
          <p:cNvSpPr>
            <a:spLocks noGrp="1"/>
          </p:cNvSpPr>
          <p:nvPr>
            <p:ph type="pic" sz="quarter" idx="87"/>
          </p:nvPr>
        </p:nvSpPr>
        <p:spPr>
          <a:xfrm>
            <a:off x="5630719" y="2362257"/>
            <a:ext cx="378009" cy="346669"/>
          </a:xfrm>
          <a:prstGeom prst="round1Rect">
            <a:avLst>
              <a:gd name="adj" fmla="val 29854"/>
            </a:avLst>
          </a:prstGeom>
        </p:spPr>
        <p:txBody>
          <a:bodyPr/>
          <a:lstStyle>
            <a:lvl1pPr algn="l">
              <a:defRPr sz="600" b="0">
                <a:solidFill>
                  <a:srgbClr val="46560D"/>
                </a:solidFill>
              </a:defRPr>
            </a:lvl1pPr>
          </a:lstStyle>
          <a:p>
            <a:r>
              <a:rPr lang="en-US"/>
              <a:t>Click icon to add picture</a:t>
            </a:r>
            <a:endParaRPr lang="en-US" dirty="0"/>
          </a:p>
        </p:txBody>
      </p:sp>
      <p:sp>
        <p:nvSpPr>
          <p:cNvPr id="20" name="Picture Placeholder 10">
            <a:extLst>
              <a:ext uri="{FF2B5EF4-FFF2-40B4-BE49-F238E27FC236}">
                <a16:creationId xmlns:a16="http://schemas.microsoft.com/office/drawing/2014/main" id="{F6F8747D-C51E-A9C9-8E5E-E555F59C2E06}"/>
              </a:ext>
            </a:extLst>
          </p:cNvPr>
          <p:cNvSpPr>
            <a:spLocks noGrp="1"/>
          </p:cNvSpPr>
          <p:nvPr>
            <p:ph type="pic" sz="quarter" idx="88"/>
          </p:nvPr>
        </p:nvSpPr>
        <p:spPr>
          <a:xfrm>
            <a:off x="7421504" y="2362257"/>
            <a:ext cx="378009" cy="346669"/>
          </a:xfrm>
          <a:prstGeom prst="round1Rect">
            <a:avLst>
              <a:gd name="adj" fmla="val 29854"/>
            </a:avLst>
          </a:prstGeom>
        </p:spPr>
        <p:txBody>
          <a:bodyPr/>
          <a:lstStyle>
            <a:lvl1pPr algn="l">
              <a:defRPr sz="600" b="0">
                <a:solidFill>
                  <a:srgbClr val="46560D"/>
                </a:solidFill>
              </a:defRPr>
            </a:lvl1pPr>
          </a:lstStyle>
          <a:p>
            <a:r>
              <a:rPr lang="en-US"/>
              <a:t>Click icon to add picture</a:t>
            </a:r>
            <a:endParaRPr lang="en-US" dirty="0"/>
          </a:p>
        </p:txBody>
      </p:sp>
      <p:sp>
        <p:nvSpPr>
          <p:cNvPr id="21" name="Picture Placeholder 10">
            <a:extLst>
              <a:ext uri="{FF2B5EF4-FFF2-40B4-BE49-F238E27FC236}">
                <a16:creationId xmlns:a16="http://schemas.microsoft.com/office/drawing/2014/main" id="{9A82332E-0C02-815D-1B63-6C9AEF483EAB}"/>
              </a:ext>
            </a:extLst>
          </p:cNvPr>
          <p:cNvSpPr>
            <a:spLocks noGrp="1"/>
          </p:cNvSpPr>
          <p:nvPr>
            <p:ph type="pic" sz="quarter" idx="89"/>
          </p:nvPr>
        </p:nvSpPr>
        <p:spPr>
          <a:xfrm>
            <a:off x="2044296" y="1367753"/>
            <a:ext cx="378009" cy="346669"/>
          </a:xfrm>
          <a:prstGeom prst="round1Rect">
            <a:avLst>
              <a:gd name="adj" fmla="val 29854"/>
            </a:avLst>
          </a:prstGeom>
        </p:spPr>
        <p:txBody>
          <a:bodyPr/>
          <a:lstStyle>
            <a:lvl1pPr>
              <a:defRPr sz="600" b="0">
                <a:solidFill>
                  <a:srgbClr val="46560D"/>
                </a:solidFill>
              </a:defRPr>
            </a:lvl1pPr>
          </a:lstStyle>
          <a:p>
            <a:r>
              <a:rPr lang="en-US"/>
              <a:t>Click icon to add picture</a:t>
            </a:r>
            <a:endParaRPr lang="en-US" dirty="0"/>
          </a:p>
        </p:txBody>
      </p:sp>
      <p:sp>
        <p:nvSpPr>
          <p:cNvPr id="23" name="Text Placeholder 7">
            <a:extLst>
              <a:ext uri="{FF2B5EF4-FFF2-40B4-BE49-F238E27FC236}">
                <a16:creationId xmlns:a16="http://schemas.microsoft.com/office/drawing/2014/main" id="{5DCFDCC3-07BA-305E-C37E-982C99D4546A}"/>
              </a:ext>
            </a:extLst>
          </p:cNvPr>
          <p:cNvSpPr>
            <a:spLocks noGrp="1"/>
          </p:cNvSpPr>
          <p:nvPr>
            <p:ph type="body" sz="quarter" idx="90" hasCustomPrompt="1"/>
          </p:nvPr>
        </p:nvSpPr>
        <p:spPr>
          <a:xfrm>
            <a:off x="258367" y="2912050"/>
            <a:ext cx="1266446" cy="174641"/>
          </a:xfrm>
          <a:prstGeom prst="rect">
            <a:avLst/>
          </a:prstGeom>
        </p:spPr>
        <p:txBody>
          <a:bodyPr/>
          <a:lstStyle>
            <a:lvl1pPr algn="l">
              <a:defRPr sz="750" b="0"/>
            </a:lvl1pPr>
            <a:lvl6pPr>
              <a:defRPr sz="750"/>
            </a:lvl6pPr>
          </a:lstStyle>
          <a:p>
            <a:pPr lvl="0"/>
            <a:r>
              <a:rPr lang="en-US" dirty="0"/>
              <a:t>Click to edit title</a:t>
            </a:r>
          </a:p>
        </p:txBody>
      </p:sp>
      <p:sp>
        <p:nvSpPr>
          <p:cNvPr id="27" name="Text Placeholder 7">
            <a:extLst>
              <a:ext uri="{FF2B5EF4-FFF2-40B4-BE49-F238E27FC236}">
                <a16:creationId xmlns:a16="http://schemas.microsoft.com/office/drawing/2014/main" id="{D88B1F8D-2361-871C-CBFE-C3FE046922F1}"/>
              </a:ext>
            </a:extLst>
          </p:cNvPr>
          <p:cNvSpPr>
            <a:spLocks noGrp="1"/>
          </p:cNvSpPr>
          <p:nvPr>
            <p:ph type="body" sz="quarter" idx="91" hasCustomPrompt="1"/>
          </p:nvPr>
        </p:nvSpPr>
        <p:spPr>
          <a:xfrm>
            <a:off x="258367" y="2760163"/>
            <a:ext cx="1266446" cy="130784"/>
          </a:xfrm>
          <a:prstGeom prst="rect">
            <a:avLst/>
          </a:prstGeom>
        </p:spPr>
        <p:txBody>
          <a:bodyPr/>
          <a:lstStyle>
            <a:lvl1pPr algn="l">
              <a:defRPr sz="750" b="1"/>
            </a:lvl1pPr>
            <a:lvl6pPr>
              <a:defRPr sz="750"/>
            </a:lvl6pPr>
          </a:lstStyle>
          <a:p>
            <a:pPr lvl="0"/>
            <a:r>
              <a:rPr lang="en-US" dirty="0"/>
              <a:t>Click to edit Name</a:t>
            </a:r>
          </a:p>
        </p:txBody>
      </p:sp>
      <p:sp>
        <p:nvSpPr>
          <p:cNvPr id="28" name="Text Placeholder 7">
            <a:extLst>
              <a:ext uri="{FF2B5EF4-FFF2-40B4-BE49-F238E27FC236}">
                <a16:creationId xmlns:a16="http://schemas.microsoft.com/office/drawing/2014/main" id="{7707BF3D-CC7C-B086-7794-A7872B85FA65}"/>
              </a:ext>
            </a:extLst>
          </p:cNvPr>
          <p:cNvSpPr>
            <a:spLocks noGrp="1"/>
          </p:cNvSpPr>
          <p:nvPr>
            <p:ph type="body" sz="quarter" idx="92" hasCustomPrompt="1"/>
          </p:nvPr>
        </p:nvSpPr>
        <p:spPr>
          <a:xfrm>
            <a:off x="2052298" y="2912050"/>
            <a:ext cx="1266446" cy="174641"/>
          </a:xfrm>
          <a:prstGeom prst="rect">
            <a:avLst/>
          </a:prstGeom>
        </p:spPr>
        <p:txBody>
          <a:bodyPr/>
          <a:lstStyle>
            <a:lvl1pPr algn="l">
              <a:defRPr sz="750" b="0"/>
            </a:lvl1pPr>
            <a:lvl6pPr>
              <a:defRPr sz="750"/>
            </a:lvl6pPr>
          </a:lstStyle>
          <a:p>
            <a:pPr lvl="0"/>
            <a:r>
              <a:rPr lang="en-US" dirty="0"/>
              <a:t>Click to edit title</a:t>
            </a:r>
          </a:p>
        </p:txBody>
      </p:sp>
      <p:sp>
        <p:nvSpPr>
          <p:cNvPr id="29" name="Text Placeholder 7">
            <a:extLst>
              <a:ext uri="{FF2B5EF4-FFF2-40B4-BE49-F238E27FC236}">
                <a16:creationId xmlns:a16="http://schemas.microsoft.com/office/drawing/2014/main" id="{F7021AC1-A9D7-0EC2-9394-8CBCF79717E5}"/>
              </a:ext>
            </a:extLst>
          </p:cNvPr>
          <p:cNvSpPr>
            <a:spLocks noGrp="1"/>
          </p:cNvSpPr>
          <p:nvPr>
            <p:ph type="body" sz="quarter" idx="93" hasCustomPrompt="1"/>
          </p:nvPr>
        </p:nvSpPr>
        <p:spPr>
          <a:xfrm>
            <a:off x="2052298" y="2760163"/>
            <a:ext cx="1266446" cy="130784"/>
          </a:xfrm>
          <a:prstGeom prst="rect">
            <a:avLst/>
          </a:prstGeom>
        </p:spPr>
        <p:txBody>
          <a:bodyPr/>
          <a:lstStyle>
            <a:lvl1pPr algn="l">
              <a:defRPr sz="750" b="1"/>
            </a:lvl1pPr>
            <a:lvl6pPr>
              <a:defRPr sz="750"/>
            </a:lvl6pPr>
          </a:lstStyle>
          <a:p>
            <a:pPr lvl="0"/>
            <a:r>
              <a:rPr lang="en-US" dirty="0"/>
              <a:t>Click to edit Name</a:t>
            </a:r>
          </a:p>
        </p:txBody>
      </p:sp>
      <p:sp>
        <p:nvSpPr>
          <p:cNvPr id="32" name="Text Placeholder 7">
            <a:extLst>
              <a:ext uri="{FF2B5EF4-FFF2-40B4-BE49-F238E27FC236}">
                <a16:creationId xmlns:a16="http://schemas.microsoft.com/office/drawing/2014/main" id="{00526EC7-373B-5BE1-5159-35500EB0330E}"/>
              </a:ext>
            </a:extLst>
          </p:cNvPr>
          <p:cNvSpPr>
            <a:spLocks noGrp="1"/>
          </p:cNvSpPr>
          <p:nvPr>
            <p:ph type="body" sz="quarter" idx="94" hasCustomPrompt="1"/>
          </p:nvPr>
        </p:nvSpPr>
        <p:spPr>
          <a:xfrm>
            <a:off x="3844927" y="2912050"/>
            <a:ext cx="1266446" cy="174641"/>
          </a:xfrm>
          <a:prstGeom prst="rect">
            <a:avLst/>
          </a:prstGeom>
        </p:spPr>
        <p:txBody>
          <a:bodyPr/>
          <a:lstStyle>
            <a:lvl1pPr algn="l">
              <a:defRPr sz="750" b="0"/>
            </a:lvl1pPr>
            <a:lvl6pPr>
              <a:defRPr sz="750"/>
            </a:lvl6pPr>
          </a:lstStyle>
          <a:p>
            <a:pPr lvl="0"/>
            <a:r>
              <a:rPr lang="en-US" dirty="0"/>
              <a:t>Click to edit title</a:t>
            </a:r>
          </a:p>
        </p:txBody>
      </p:sp>
      <p:sp>
        <p:nvSpPr>
          <p:cNvPr id="33" name="Text Placeholder 7">
            <a:extLst>
              <a:ext uri="{FF2B5EF4-FFF2-40B4-BE49-F238E27FC236}">
                <a16:creationId xmlns:a16="http://schemas.microsoft.com/office/drawing/2014/main" id="{5D5B3301-9637-2040-FB82-7BD85B10E864}"/>
              </a:ext>
            </a:extLst>
          </p:cNvPr>
          <p:cNvSpPr>
            <a:spLocks noGrp="1"/>
          </p:cNvSpPr>
          <p:nvPr>
            <p:ph type="body" sz="quarter" idx="95" hasCustomPrompt="1"/>
          </p:nvPr>
        </p:nvSpPr>
        <p:spPr>
          <a:xfrm>
            <a:off x="3844927" y="2760163"/>
            <a:ext cx="1266446" cy="130784"/>
          </a:xfrm>
          <a:prstGeom prst="rect">
            <a:avLst/>
          </a:prstGeom>
        </p:spPr>
        <p:txBody>
          <a:bodyPr/>
          <a:lstStyle>
            <a:lvl1pPr algn="l">
              <a:defRPr sz="750" b="1"/>
            </a:lvl1pPr>
            <a:lvl6pPr>
              <a:defRPr sz="750"/>
            </a:lvl6pPr>
          </a:lstStyle>
          <a:p>
            <a:pPr lvl="0"/>
            <a:r>
              <a:rPr lang="en-US" dirty="0"/>
              <a:t>Click to edit Name</a:t>
            </a:r>
          </a:p>
        </p:txBody>
      </p:sp>
      <p:sp>
        <p:nvSpPr>
          <p:cNvPr id="34" name="Text Placeholder 7">
            <a:extLst>
              <a:ext uri="{FF2B5EF4-FFF2-40B4-BE49-F238E27FC236}">
                <a16:creationId xmlns:a16="http://schemas.microsoft.com/office/drawing/2014/main" id="{620B6FBF-F3CE-A0C6-4515-47070ABC8E9D}"/>
              </a:ext>
            </a:extLst>
          </p:cNvPr>
          <p:cNvSpPr>
            <a:spLocks noGrp="1"/>
          </p:cNvSpPr>
          <p:nvPr>
            <p:ph type="body" sz="quarter" idx="96" hasCustomPrompt="1"/>
          </p:nvPr>
        </p:nvSpPr>
        <p:spPr>
          <a:xfrm>
            <a:off x="5624535" y="2912050"/>
            <a:ext cx="1266446" cy="174641"/>
          </a:xfrm>
          <a:prstGeom prst="rect">
            <a:avLst/>
          </a:prstGeom>
        </p:spPr>
        <p:txBody>
          <a:bodyPr/>
          <a:lstStyle>
            <a:lvl1pPr algn="l">
              <a:defRPr sz="750" b="0"/>
            </a:lvl1pPr>
            <a:lvl6pPr>
              <a:defRPr sz="750"/>
            </a:lvl6pPr>
          </a:lstStyle>
          <a:p>
            <a:pPr lvl="0"/>
            <a:r>
              <a:rPr lang="en-US" dirty="0"/>
              <a:t>Click to edit title</a:t>
            </a:r>
          </a:p>
        </p:txBody>
      </p:sp>
      <p:sp>
        <p:nvSpPr>
          <p:cNvPr id="35" name="Text Placeholder 7">
            <a:extLst>
              <a:ext uri="{FF2B5EF4-FFF2-40B4-BE49-F238E27FC236}">
                <a16:creationId xmlns:a16="http://schemas.microsoft.com/office/drawing/2014/main" id="{68553892-6850-A0AB-9C54-3C482753D4A3}"/>
              </a:ext>
            </a:extLst>
          </p:cNvPr>
          <p:cNvSpPr>
            <a:spLocks noGrp="1"/>
          </p:cNvSpPr>
          <p:nvPr>
            <p:ph type="body" sz="quarter" idx="97" hasCustomPrompt="1"/>
          </p:nvPr>
        </p:nvSpPr>
        <p:spPr>
          <a:xfrm>
            <a:off x="5624535" y="2760163"/>
            <a:ext cx="1266446" cy="130784"/>
          </a:xfrm>
          <a:prstGeom prst="rect">
            <a:avLst/>
          </a:prstGeom>
        </p:spPr>
        <p:txBody>
          <a:bodyPr/>
          <a:lstStyle>
            <a:lvl1pPr algn="l">
              <a:defRPr sz="750" b="1"/>
            </a:lvl1pPr>
            <a:lvl6pPr>
              <a:defRPr sz="750"/>
            </a:lvl6pPr>
          </a:lstStyle>
          <a:p>
            <a:pPr lvl="0"/>
            <a:r>
              <a:rPr lang="en-US" dirty="0"/>
              <a:t>Click to edit Name</a:t>
            </a:r>
          </a:p>
        </p:txBody>
      </p:sp>
      <p:sp>
        <p:nvSpPr>
          <p:cNvPr id="36" name="Text Placeholder 7">
            <a:extLst>
              <a:ext uri="{FF2B5EF4-FFF2-40B4-BE49-F238E27FC236}">
                <a16:creationId xmlns:a16="http://schemas.microsoft.com/office/drawing/2014/main" id="{378C98C6-D7C9-52AC-0830-B2EACD829FD2}"/>
              </a:ext>
            </a:extLst>
          </p:cNvPr>
          <p:cNvSpPr>
            <a:spLocks noGrp="1"/>
          </p:cNvSpPr>
          <p:nvPr>
            <p:ph type="body" sz="quarter" idx="98" hasCustomPrompt="1"/>
          </p:nvPr>
        </p:nvSpPr>
        <p:spPr>
          <a:xfrm>
            <a:off x="7421505" y="2912050"/>
            <a:ext cx="1266446" cy="174641"/>
          </a:xfrm>
          <a:prstGeom prst="rect">
            <a:avLst/>
          </a:prstGeom>
        </p:spPr>
        <p:txBody>
          <a:bodyPr/>
          <a:lstStyle>
            <a:lvl1pPr algn="l">
              <a:defRPr sz="750" b="0"/>
            </a:lvl1pPr>
            <a:lvl6pPr>
              <a:defRPr sz="750"/>
            </a:lvl6pPr>
          </a:lstStyle>
          <a:p>
            <a:pPr lvl="0"/>
            <a:r>
              <a:rPr lang="en-US" dirty="0"/>
              <a:t>Click to edit title</a:t>
            </a:r>
          </a:p>
        </p:txBody>
      </p:sp>
      <p:sp>
        <p:nvSpPr>
          <p:cNvPr id="37" name="Text Placeholder 7">
            <a:extLst>
              <a:ext uri="{FF2B5EF4-FFF2-40B4-BE49-F238E27FC236}">
                <a16:creationId xmlns:a16="http://schemas.microsoft.com/office/drawing/2014/main" id="{8FC66AA4-E3CD-129A-0D18-31FF76B38EFD}"/>
              </a:ext>
            </a:extLst>
          </p:cNvPr>
          <p:cNvSpPr>
            <a:spLocks noGrp="1"/>
          </p:cNvSpPr>
          <p:nvPr>
            <p:ph type="body" sz="quarter" idx="99" hasCustomPrompt="1"/>
          </p:nvPr>
        </p:nvSpPr>
        <p:spPr>
          <a:xfrm>
            <a:off x="7421505" y="2760163"/>
            <a:ext cx="1266446" cy="130784"/>
          </a:xfrm>
          <a:prstGeom prst="rect">
            <a:avLst/>
          </a:prstGeom>
        </p:spPr>
        <p:txBody>
          <a:bodyPr/>
          <a:lstStyle>
            <a:lvl1pPr algn="l">
              <a:defRPr sz="750" b="1"/>
            </a:lvl1pPr>
            <a:lvl6pPr>
              <a:defRPr sz="750"/>
            </a:lvl6pPr>
          </a:lstStyle>
          <a:p>
            <a:pPr lvl="0"/>
            <a:r>
              <a:rPr lang="en-US" dirty="0"/>
              <a:t>Click to edit Name</a:t>
            </a:r>
          </a:p>
        </p:txBody>
      </p:sp>
      <p:sp>
        <p:nvSpPr>
          <p:cNvPr id="38" name="Picture Placeholder 10">
            <a:extLst>
              <a:ext uri="{FF2B5EF4-FFF2-40B4-BE49-F238E27FC236}">
                <a16:creationId xmlns:a16="http://schemas.microsoft.com/office/drawing/2014/main" id="{A504CD89-1AE0-4959-3CED-B900E764E57F}"/>
              </a:ext>
            </a:extLst>
          </p:cNvPr>
          <p:cNvSpPr>
            <a:spLocks noGrp="1"/>
          </p:cNvSpPr>
          <p:nvPr>
            <p:ph type="pic" sz="quarter" idx="100"/>
          </p:nvPr>
        </p:nvSpPr>
        <p:spPr>
          <a:xfrm>
            <a:off x="1669901" y="3539607"/>
            <a:ext cx="378009" cy="346669"/>
          </a:xfrm>
          <a:prstGeom prst="round1Rect">
            <a:avLst>
              <a:gd name="adj" fmla="val 29854"/>
            </a:avLst>
          </a:prstGeom>
        </p:spPr>
        <p:txBody>
          <a:bodyPr/>
          <a:lstStyle>
            <a:lvl1pPr algn="l">
              <a:defRPr sz="600" b="0">
                <a:solidFill>
                  <a:srgbClr val="46560D"/>
                </a:solidFill>
              </a:defRPr>
            </a:lvl1pPr>
          </a:lstStyle>
          <a:p>
            <a:r>
              <a:rPr lang="en-US"/>
              <a:t>Click icon to add picture</a:t>
            </a:r>
            <a:endParaRPr lang="en-US" dirty="0"/>
          </a:p>
        </p:txBody>
      </p:sp>
      <p:sp>
        <p:nvSpPr>
          <p:cNvPr id="39" name="Text Placeholder 7">
            <a:extLst>
              <a:ext uri="{FF2B5EF4-FFF2-40B4-BE49-F238E27FC236}">
                <a16:creationId xmlns:a16="http://schemas.microsoft.com/office/drawing/2014/main" id="{C8AFF9C5-A73E-196E-7AAA-52B2BFF27D7A}"/>
              </a:ext>
            </a:extLst>
          </p:cNvPr>
          <p:cNvSpPr>
            <a:spLocks noGrp="1"/>
          </p:cNvSpPr>
          <p:nvPr>
            <p:ph type="body" sz="quarter" idx="101" hasCustomPrompt="1"/>
          </p:nvPr>
        </p:nvSpPr>
        <p:spPr>
          <a:xfrm>
            <a:off x="1669902" y="4086693"/>
            <a:ext cx="1432336" cy="190865"/>
          </a:xfrm>
          <a:prstGeom prst="rect">
            <a:avLst/>
          </a:prstGeom>
        </p:spPr>
        <p:txBody>
          <a:bodyPr/>
          <a:lstStyle>
            <a:lvl1pPr algn="l">
              <a:defRPr sz="750" b="0"/>
            </a:lvl1pPr>
            <a:lvl6pPr>
              <a:defRPr sz="750"/>
            </a:lvl6pPr>
          </a:lstStyle>
          <a:p>
            <a:pPr lvl="0"/>
            <a:r>
              <a:rPr lang="en-US" dirty="0"/>
              <a:t>Click to edit title</a:t>
            </a:r>
          </a:p>
        </p:txBody>
      </p:sp>
      <p:sp>
        <p:nvSpPr>
          <p:cNvPr id="40" name="Text Placeholder 7">
            <a:extLst>
              <a:ext uri="{FF2B5EF4-FFF2-40B4-BE49-F238E27FC236}">
                <a16:creationId xmlns:a16="http://schemas.microsoft.com/office/drawing/2014/main" id="{76E4586C-557E-27D2-068D-1FEB2C3B8800}"/>
              </a:ext>
            </a:extLst>
          </p:cNvPr>
          <p:cNvSpPr>
            <a:spLocks noGrp="1"/>
          </p:cNvSpPr>
          <p:nvPr>
            <p:ph type="body" sz="quarter" idx="102" hasCustomPrompt="1"/>
          </p:nvPr>
        </p:nvSpPr>
        <p:spPr>
          <a:xfrm>
            <a:off x="1669902" y="3934804"/>
            <a:ext cx="1432336" cy="130784"/>
          </a:xfrm>
          <a:prstGeom prst="rect">
            <a:avLst/>
          </a:prstGeom>
        </p:spPr>
        <p:txBody>
          <a:bodyPr/>
          <a:lstStyle>
            <a:lvl1pPr algn="l">
              <a:defRPr sz="750" b="1"/>
            </a:lvl1pPr>
            <a:lvl6pPr>
              <a:defRPr sz="750"/>
            </a:lvl6pPr>
          </a:lstStyle>
          <a:p>
            <a:pPr lvl="0"/>
            <a:r>
              <a:rPr lang="en-US" dirty="0"/>
              <a:t>Click to edit Name</a:t>
            </a:r>
          </a:p>
        </p:txBody>
      </p:sp>
      <p:sp>
        <p:nvSpPr>
          <p:cNvPr id="41" name="Picture Placeholder 10">
            <a:extLst>
              <a:ext uri="{FF2B5EF4-FFF2-40B4-BE49-F238E27FC236}">
                <a16:creationId xmlns:a16="http://schemas.microsoft.com/office/drawing/2014/main" id="{AC91CEBD-D27B-B207-8E21-20F29BCCB930}"/>
              </a:ext>
            </a:extLst>
          </p:cNvPr>
          <p:cNvSpPr>
            <a:spLocks noGrp="1"/>
          </p:cNvSpPr>
          <p:nvPr>
            <p:ph type="pic" sz="quarter" idx="103"/>
          </p:nvPr>
        </p:nvSpPr>
        <p:spPr>
          <a:xfrm>
            <a:off x="3456788" y="3539607"/>
            <a:ext cx="378009" cy="346669"/>
          </a:xfrm>
          <a:prstGeom prst="round1Rect">
            <a:avLst>
              <a:gd name="adj" fmla="val 29854"/>
            </a:avLst>
          </a:prstGeom>
        </p:spPr>
        <p:txBody>
          <a:bodyPr/>
          <a:lstStyle>
            <a:lvl1pPr algn="l">
              <a:defRPr sz="600" b="0">
                <a:solidFill>
                  <a:srgbClr val="46560D"/>
                </a:solidFill>
              </a:defRPr>
            </a:lvl1pPr>
          </a:lstStyle>
          <a:p>
            <a:r>
              <a:rPr lang="en-US"/>
              <a:t>Click icon to add picture</a:t>
            </a:r>
            <a:endParaRPr lang="en-US" dirty="0"/>
          </a:p>
        </p:txBody>
      </p:sp>
      <p:sp>
        <p:nvSpPr>
          <p:cNvPr id="42" name="Text Placeholder 7">
            <a:extLst>
              <a:ext uri="{FF2B5EF4-FFF2-40B4-BE49-F238E27FC236}">
                <a16:creationId xmlns:a16="http://schemas.microsoft.com/office/drawing/2014/main" id="{D2EA5505-FE91-3E6F-D2A9-E4583E1339F0}"/>
              </a:ext>
            </a:extLst>
          </p:cNvPr>
          <p:cNvSpPr>
            <a:spLocks noGrp="1"/>
          </p:cNvSpPr>
          <p:nvPr>
            <p:ph type="body" sz="quarter" idx="104" hasCustomPrompt="1"/>
          </p:nvPr>
        </p:nvSpPr>
        <p:spPr>
          <a:xfrm>
            <a:off x="3445480" y="4086693"/>
            <a:ext cx="1266446" cy="190865"/>
          </a:xfrm>
          <a:prstGeom prst="rect">
            <a:avLst/>
          </a:prstGeom>
        </p:spPr>
        <p:txBody>
          <a:bodyPr/>
          <a:lstStyle>
            <a:lvl1pPr algn="l">
              <a:defRPr sz="750" b="0"/>
            </a:lvl1pPr>
            <a:lvl6pPr>
              <a:defRPr sz="750"/>
            </a:lvl6pPr>
          </a:lstStyle>
          <a:p>
            <a:pPr lvl="0"/>
            <a:r>
              <a:rPr lang="en-US" dirty="0"/>
              <a:t>Click to edit title</a:t>
            </a:r>
          </a:p>
        </p:txBody>
      </p:sp>
      <p:sp>
        <p:nvSpPr>
          <p:cNvPr id="43" name="Text Placeholder 7">
            <a:extLst>
              <a:ext uri="{FF2B5EF4-FFF2-40B4-BE49-F238E27FC236}">
                <a16:creationId xmlns:a16="http://schemas.microsoft.com/office/drawing/2014/main" id="{DD1065DD-C484-E054-F394-FF8485AC9EFA}"/>
              </a:ext>
            </a:extLst>
          </p:cNvPr>
          <p:cNvSpPr>
            <a:spLocks noGrp="1"/>
          </p:cNvSpPr>
          <p:nvPr>
            <p:ph type="body" sz="quarter" idx="105" hasCustomPrompt="1"/>
          </p:nvPr>
        </p:nvSpPr>
        <p:spPr>
          <a:xfrm>
            <a:off x="3445480" y="3934804"/>
            <a:ext cx="1266446" cy="130784"/>
          </a:xfrm>
          <a:prstGeom prst="rect">
            <a:avLst/>
          </a:prstGeom>
        </p:spPr>
        <p:txBody>
          <a:bodyPr/>
          <a:lstStyle>
            <a:lvl1pPr algn="l">
              <a:defRPr sz="750" b="1"/>
            </a:lvl1pPr>
            <a:lvl6pPr>
              <a:defRPr sz="750"/>
            </a:lvl6pPr>
          </a:lstStyle>
          <a:p>
            <a:pPr lvl="0"/>
            <a:r>
              <a:rPr lang="en-US" dirty="0"/>
              <a:t>Click to edit Name</a:t>
            </a:r>
          </a:p>
        </p:txBody>
      </p:sp>
      <p:sp>
        <p:nvSpPr>
          <p:cNvPr id="44" name="Picture Placeholder 10">
            <a:extLst>
              <a:ext uri="{FF2B5EF4-FFF2-40B4-BE49-F238E27FC236}">
                <a16:creationId xmlns:a16="http://schemas.microsoft.com/office/drawing/2014/main" id="{FC4CA4E7-44B0-67B0-AFF9-0FBAB9B3A141}"/>
              </a:ext>
            </a:extLst>
          </p:cNvPr>
          <p:cNvSpPr>
            <a:spLocks noGrp="1"/>
          </p:cNvSpPr>
          <p:nvPr>
            <p:ph type="pic" sz="quarter" idx="106"/>
          </p:nvPr>
        </p:nvSpPr>
        <p:spPr>
          <a:xfrm>
            <a:off x="5243675" y="3539607"/>
            <a:ext cx="378009" cy="346669"/>
          </a:xfrm>
          <a:prstGeom prst="round1Rect">
            <a:avLst>
              <a:gd name="adj" fmla="val 29854"/>
            </a:avLst>
          </a:prstGeom>
        </p:spPr>
        <p:txBody>
          <a:bodyPr/>
          <a:lstStyle>
            <a:lvl1pPr algn="l">
              <a:defRPr sz="600" b="0">
                <a:solidFill>
                  <a:srgbClr val="46560D"/>
                </a:solidFill>
              </a:defRPr>
            </a:lvl1pPr>
          </a:lstStyle>
          <a:p>
            <a:r>
              <a:rPr lang="en-US"/>
              <a:t>Click icon to add picture</a:t>
            </a:r>
            <a:endParaRPr lang="en-US" dirty="0"/>
          </a:p>
        </p:txBody>
      </p:sp>
      <p:sp>
        <p:nvSpPr>
          <p:cNvPr id="45" name="Text Placeholder 7">
            <a:extLst>
              <a:ext uri="{FF2B5EF4-FFF2-40B4-BE49-F238E27FC236}">
                <a16:creationId xmlns:a16="http://schemas.microsoft.com/office/drawing/2014/main" id="{59504869-1005-047A-80FC-CD09EAF6BD95}"/>
              </a:ext>
            </a:extLst>
          </p:cNvPr>
          <p:cNvSpPr>
            <a:spLocks noGrp="1"/>
          </p:cNvSpPr>
          <p:nvPr>
            <p:ph type="body" sz="quarter" idx="107" hasCustomPrompt="1"/>
          </p:nvPr>
        </p:nvSpPr>
        <p:spPr>
          <a:xfrm>
            <a:off x="5238021" y="4086693"/>
            <a:ext cx="1266446" cy="190865"/>
          </a:xfrm>
          <a:prstGeom prst="rect">
            <a:avLst/>
          </a:prstGeom>
        </p:spPr>
        <p:txBody>
          <a:bodyPr/>
          <a:lstStyle>
            <a:lvl1pPr algn="l">
              <a:defRPr sz="750" b="0"/>
            </a:lvl1pPr>
            <a:lvl6pPr>
              <a:defRPr sz="750"/>
            </a:lvl6pPr>
          </a:lstStyle>
          <a:p>
            <a:pPr lvl="0"/>
            <a:r>
              <a:rPr lang="en-US" dirty="0"/>
              <a:t>Click to edit title</a:t>
            </a:r>
          </a:p>
        </p:txBody>
      </p:sp>
      <p:sp>
        <p:nvSpPr>
          <p:cNvPr id="46" name="Text Placeholder 7">
            <a:extLst>
              <a:ext uri="{FF2B5EF4-FFF2-40B4-BE49-F238E27FC236}">
                <a16:creationId xmlns:a16="http://schemas.microsoft.com/office/drawing/2014/main" id="{F55192EC-6337-2273-0000-8E4F3C0FC149}"/>
              </a:ext>
            </a:extLst>
          </p:cNvPr>
          <p:cNvSpPr>
            <a:spLocks noGrp="1"/>
          </p:cNvSpPr>
          <p:nvPr>
            <p:ph type="body" sz="quarter" idx="108" hasCustomPrompt="1"/>
          </p:nvPr>
        </p:nvSpPr>
        <p:spPr>
          <a:xfrm>
            <a:off x="5238021" y="3934804"/>
            <a:ext cx="1266446" cy="130784"/>
          </a:xfrm>
          <a:prstGeom prst="rect">
            <a:avLst/>
          </a:prstGeom>
        </p:spPr>
        <p:txBody>
          <a:bodyPr/>
          <a:lstStyle>
            <a:lvl1pPr algn="l">
              <a:defRPr sz="750" b="1"/>
            </a:lvl1pPr>
            <a:lvl6pPr>
              <a:defRPr sz="750"/>
            </a:lvl6pPr>
          </a:lstStyle>
          <a:p>
            <a:pPr lvl="0"/>
            <a:r>
              <a:rPr lang="en-US" dirty="0"/>
              <a:t>Click to edit Name</a:t>
            </a:r>
          </a:p>
        </p:txBody>
      </p:sp>
      <p:sp>
        <p:nvSpPr>
          <p:cNvPr id="47" name="Picture Placeholder 10">
            <a:extLst>
              <a:ext uri="{FF2B5EF4-FFF2-40B4-BE49-F238E27FC236}">
                <a16:creationId xmlns:a16="http://schemas.microsoft.com/office/drawing/2014/main" id="{A3015918-407B-8D97-A8E7-CD97670F8C4B}"/>
              </a:ext>
            </a:extLst>
          </p:cNvPr>
          <p:cNvSpPr>
            <a:spLocks noGrp="1"/>
          </p:cNvSpPr>
          <p:nvPr>
            <p:ph type="pic" sz="quarter" idx="109"/>
          </p:nvPr>
        </p:nvSpPr>
        <p:spPr>
          <a:xfrm>
            <a:off x="7030562" y="3539607"/>
            <a:ext cx="378009" cy="346669"/>
          </a:xfrm>
          <a:prstGeom prst="round1Rect">
            <a:avLst>
              <a:gd name="adj" fmla="val 29854"/>
            </a:avLst>
          </a:prstGeom>
        </p:spPr>
        <p:txBody>
          <a:bodyPr/>
          <a:lstStyle>
            <a:lvl1pPr algn="l">
              <a:defRPr sz="600" b="0">
                <a:solidFill>
                  <a:srgbClr val="46560D"/>
                </a:solidFill>
              </a:defRPr>
            </a:lvl1pPr>
          </a:lstStyle>
          <a:p>
            <a:r>
              <a:rPr lang="en-US"/>
              <a:t>Click icon to add picture</a:t>
            </a:r>
            <a:endParaRPr lang="en-US" dirty="0"/>
          </a:p>
        </p:txBody>
      </p:sp>
      <p:sp>
        <p:nvSpPr>
          <p:cNvPr id="48" name="Text Placeholder 7">
            <a:extLst>
              <a:ext uri="{FF2B5EF4-FFF2-40B4-BE49-F238E27FC236}">
                <a16:creationId xmlns:a16="http://schemas.microsoft.com/office/drawing/2014/main" id="{973B0342-7F0B-AFCE-8454-6F28DD16097D}"/>
              </a:ext>
            </a:extLst>
          </p:cNvPr>
          <p:cNvSpPr>
            <a:spLocks noGrp="1"/>
          </p:cNvSpPr>
          <p:nvPr>
            <p:ph type="body" sz="quarter" idx="110" hasCustomPrompt="1"/>
          </p:nvPr>
        </p:nvSpPr>
        <p:spPr>
          <a:xfrm>
            <a:off x="7030562" y="4086693"/>
            <a:ext cx="1266446" cy="190865"/>
          </a:xfrm>
          <a:prstGeom prst="rect">
            <a:avLst/>
          </a:prstGeom>
        </p:spPr>
        <p:txBody>
          <a:bodyPr/>
          <a:lstStyle>
            <a:lvl1pPr algn="l">
              <a:defRPr sz="750" b="0"/>
            </a:lvl1pPr>
            <a:lvl6pPr>
              <a:defRPr sz="750"/>
            </a:lvl6pPr>
          </a:lstStyle>
          <a:p>
            <a:pPr lvl="0"/>
            <a:r>
              <a:rPr lang="en-US" dirty="0"/>
              <a:t>Click to edit title</a:t>
            </a:r>
          </a:p>
        </p:txBody>
      </p:sp>
      <p:sp>
        <p:nvSpPr>
          <p:cNvPr id="49" name="Text Placeholder 7">
            <a:extLst>
              <a:ext uri="{FF2B5EF4-FFF2-40B4-BE49-F238E27FC236}">
                <a16:creationId xmlns:a16="http://schemas.microsoft.com/office/drawing/2014/main" id="{CCE736CD-3557-9583-68C3-B509F6E3D1AF}"/>
              </a:ext>
            </a:extLst>
          </p:cNvPr>
          <p:cNvSpPr>
            <a:spLocks noGrp="1"/>
          </p:cNvSpPr>
          <p:nvPr>
            <p:ph type="body" sz="quarter" idx="111" hasCustomPrompt="1"/>
          </p:nvPr>
        </p:nvSpPr>
        <p:spPr>
          <a:xfrm>
            <a:off x="7030562" y="3934804"/>
            <a:ext cx="1266446" cy="130784"/>
          </a:xfrm>
          <a:prstGeom prst="rect">
            <a:avLst/>
          </a:prstGeom>
        </p:spPr>
        <p:txBody>
          <a:bodyPr/>
          <a:lstStyle>
            <a:lvl1pPr algn="l">
              <a:defRPr sz="750" b="1"/>
            </a:lvl1pPr>
            <a:lvl6pPr>
              <a:defRPr sz="750"/>
            </a:lvl6pPr>
          </a:lstStyle>
          <a:p>
            <a:pPr lvl="0"/>
            <a:r>
              <a:rPr lang="en-US" dirty="0"/>
              <a:t>Click to edit Name</a:t>
            </a:r>
          </a:p>
        </p:txBody>
      </p:sp>
      <p:sp>
        <p:nvSpPr>
          <p:cNvPr id="53" name="Text Placeholder 7">
            <a:extLst>
              <a:ext uri="{FF2B5EF4-FFF2-40B4-BE49-F238E27FC236}">
                <a16:creationId xmlns:a16="http://schemas.microsoft.com/office/drawing/2014/main" id="{6E46E048-CB7F-910B-97F0-45AA688CAA4D}"/>
              </a:ext>
            </a:extLst>
          </p:cNvPr>
          <p:cNvSpPr>
            <a:spLocks noGrp="1"/>
          </p:cNvSpPr>
          <p:nvPr>
            <p:ph type="body" sz="quarter" idx="112" hasCustomPrompt="1"/>
          </p:nvPr>
        </p:nvSpPr>
        <p:spPr>
          <a:xfrm>
            <a:off x="2044297" y="1962823"/>
            <a:ext cx="1266446" cy="219176"/>
          </a:xfrm>
          <a:prstGeom prst="rect">
            <a:avLst/>
          </a:prstGeom>
        </p:spPr>
        <p:txBody>
          <a:bodyPr/>
          <a:lstStyle>
            <a:lvl1pPr algn="l">
              <a:defRPr sz="750" b="0"/>
            </a:lvl1pPr>
            <a:lvl6pPr>
              <a:defRPr sz="750"/>
            </a:lvl6pPr>
          </a:lstStyle>
          <a:p>
            <a:pPr lvl="0"/>
            <a:r>
              <a:rPr lang="en-US" dirty="0"/>
              <a:t>Click to edit title</a:t>
            </a:r>
          </a:p>
        </p:txBody>
      </p:sp>
      <p:sp>
        <p:nvSpPr>
          <p:cNvPr id="54" name="Text Placeholder 7">
            <a:extLst>
              <a:ext uri="{FF2B5EF4-FFF2-40B4-BE49-F238E27FC236}">
                <a16:creationId xmlns:a16="http://schemas.microsoft.com/office/drawing/2014/main" id="{DEEA4779-8CC3-17F1-4E13-FC7D981A3865}"/>
              </a:ext>
            </a:extLst>
          </p:cNvPr>
          <p:cNvSpPr>
            <a:spLocks noGrp="1"/>
          </p:cNvSpPr>
          <p:nvPr>
            <p:ph type="body" sz="quarter" idx="113" hasCustomPrompt="1"/>
          </p:nvPr>
        </p:nvSpPr>
        <p:spPr>
          <a:xfrm>
            <a:off x="2044297" y="1810935"/>
            <a:ext cx="1266446" cy="130784"/>
          </a:xfrm>
          <a:prstGeom prst="rect">
            <a:avLst/>
          </a:prstGeom>
        </p:spPr>
        <p:txBody>
          <a:bodyPr/>
          <a:lstStyle>
            <a:lvl1pPr algn="l">
              <a:defRPr sz="750" b="1"/>
            </a:lvl1pPr>
            <a:lvl6pPr>
              <a:defRPr sz="750"/>
            </a:lvl6pPr>
          </a:lstStyle>
          <a:p>
            <a:pPr lvl="0"/>
            <a:r>
              <a:rPr lang="en-US" dirty="0"/>
              <a:t>Click to edit Name</a:t>
            </a:r>
          </a:p>
        </p:txBody>
      </p:sp>
      <p:sp>
        <p:nvSpPr>
          <p:cNvPr id="121" name="Text Placeholder 120">
            <a:extLst>
              <a:ext uri="{FF2B5EF4-FFF2-40B4-BE49-F238E27FC236}">
                <a16:creationId xmlns:a16="http://schemas.microsoft.com/office/drawing/2014/main" id="{2D5B74A0-CDA3-F844-325D-CC174B756D85}"/>
              </a:ext>
            </a:extLst>
          </p:cNvPr>
          <p:cNvSpPr>
            <a:spLocks noGrp="1"/>
          </p:cNvSpPr>
          <p:nvPr>
            <p:ph type="body" sz="quarter" idx="115" hasCustomPrompt="1"/>
          </p:nvPr>
        </p:nvSpPr>
        <p:spPr>
          <a:xfrm>
            <a:off x="256937" y="3136681"/>
            <a:ext cx="1266825" cy="284753"/>
          </a:xfrm>
        </p:spPr>
        <p:txBody>
          <a:bodyPr/>
          <a:lstStyle>
            <a:lvl1pPr marL="0" indent="0">
              <a:spcBef>
                <a:spcPts val="450"/>
              </a:spcBef>
              <a:buFont typeface="Arial" panose="020B0604020202020204" pitchFamily="34" charset="0"/>
              <a:buNone/>
              <a:tabLst/>
              <a:defRPr sz="600" b="0">
                <a:solidFill>
                  <a:schemeClr val="accent6"/>
                </a:solidFill>
              </a:defRPr>
            </a:lvl1pPr>
            <a:lvl2pPr>
              <a:defRPr sz="600"/>
            </a:lvl2pPr>
            <a:lvl3pPr>
              <a:defRPr sz="600"/>
            </a:lvl3pPr>
            <a:lvl4pPr>
              <a:defRPr sz="600"/>
            </a:lvl4pPr>
            <a:lvl5pPr>
              <a:defRPr sz="600"/>
            </a:lvl5pPr>
          </a:lstStyle>
          <a:p>
            <a:pPr lvl="0"/>
            <a:r>
              <a:rPr lang="en-US" dirty="0"/>
              <a:t>Click to add </a:t>
            </a:r>
            <a:r>
              <a:rPr lang="en-US" dirty="0" err="1"/>
              <a:t>subteam</a:t>
            </a:r>
            <a:endParaRPr lang="en-US" dirty="0"/>
          </a:p>
          <a:p>
            <a:pPr lvl="0"/>
            <a:endParaRPr lang="en-US" dirty="0"/>
          </a:p>
        </p:txBody>
      </p:sp>
      <p:sp>
        <p:nvSpPr>
          <p:cNvPr id="122" name="Text Placeholder 120">
            <a:extLst>
              <a:ext uri="{FF2B5EF4-FFF2-40B4-BE49-F238E27FC236}">
                <a16:creationId xmlns:a16="http://schemas.microsoft.com/office/drawing/2014/main" id="{5A6F186D-E6E7-AE34-7112-2FCC736EEE2C}"/>
              </a:ext>
            </a:extLst>
          </p:cNvPr>
          <p:cNvSpPr>
            <a:spLocks noGrp="1"/>
          </p:cNvSpPr>
          <p:nvPr>
            <p:ph type="body" sz="quarter" idx="116" hasCustomPrompt="1"/>
          </p:nvPr>
        </p:nvSpPr>
        <p:spPr>
          <a:xfrm>
            <a:off x="2051883" y="3136681"/>
            <a:ext cx="1266825" cy="284753"/>
          </a:xfrm>
        </p:spPr>
        <p:txBody>
          <a:bodyPr/>
          <a:lstStyle>
            <a:lvl1pPr marL="0" indent="0">
              <a:spcBef>
                <a:spcPts val="450"/>
              </a:spcBef>
              <a:buFont typeface="Arial" panose="020B0604020202020204" pitchFamily="34" charset="0"/>
              <a:buNone/>
              <a:tabLst/>
              <a:defRPr sz="600" b="0">
                <a:solidFill>
                  <a:schemeClr val="accent6"/>
                </a:solidFill>
              </a:defRPr>
            </a:lvl1pPr>
            <a:lvl2pPr>
              <a:defRPr sz="600"/>
            </a:lvl2pPr>
            <a:lvl3pPr>
              <a:defRPr sz="600"/>
            </a:lvl3pPr>
            <a:lvl4pPr>
              <a:defRPr sz="600"/>
            </a:lvl4pPr>
            <a:lvl5pPr>
              <a:defRPr sz="600"/>
            </a:lvl5pPr>
          </a:lstStyle>
          <a:p>
            <a:pPr lvl="0"/>
            <a:r>
              <a:rPr lang="en-US" dirty="0"/>
              <a:t>Click to add </a:t>
            </a:r>
            <a:r>
              <a:rPr lang="en-US" dirty="0" err="1"/>
              <a:t>subteam</a:t>
            </a:r>
            <a:endParaRPr lang="en-US" dirty="0"/>
          </a:p>
          <a:p>
            <a:pPr lvl="0"/>
            <a:endParaRPr lang="en-US" dirty="0"/>
          </a:p>
        </p:txBody>
      </p:sp>
      <p:sp>
        <p:nvSpPr>
          <p:cNvPr id="123" name="Text Placeholder 120">
            <a:extLst>
              <a:ext uri="{FF2B5EF4-FFF2-40B4-BE49-F238E27FC236}">
                <a16:creationId xmlns:a16="http://schemas.microsoft.com/office/drawing/2014/main" id="{607DD74E-3EC4-8D90-C6C1-F3BF843F40E1}"/>
              </a:ext>
            </a:extLst>
          </p:cNvPr>
          <p:cNvSpPr>
            <a:spLocks noGrp="1"/>
          </p:cNvSpPr>
          <p:nvPr>
            <p:ph type="body" sz="quarter" idx="117" hasCustomPrompt="1"/>
          </p:nvPr>
        </p:nvSpPr>
        <p:spPr>
          <a:xfrm>
            <a:off x="3837434" y="3136681"/>
            <a:ext cx="1266825" cy="284753"/>
          </a:xfrm>
        </p:spPr>
        <p:txBody>
          <a:bodyPr/>
          <a:lstStyle>
            <a:lvl1pPr marL="0" indent="0">
              <a:spcBef>
                <a:spcPts val="450"/>
              </a:spcBef>
              <a:buFont typeface="Arial" panose="020B0604020202020204" pitchFamily="34" charset="0"/>
              <a:buNone/>
              <a:tabLst/>
              <a:defRPr sz="600" b="0">
                <a:solidFill>
                  <a:schemeClr val="accent6"/>
                </a:solidFill>
              </a:defRPr>
            </a:lvl1pPr>
            <a:lvl2pPr>
              <a:defRPr sz="600"/>
            </a:lvl2pPr>
            <a:lvl3pPr>
              <a:defRPr sz="600"/>
            </a:lvl3pPr>
            <a:lvl4pPr>
              <a:defRPr sz="600"/>
            </a:lvl4pPr>
            <a:lvl5pPr>
              <a:defRPr sz="600"/>
            </a:lvl5pPr>
          </a:lstStyle>
          <a:p>
            <a:pPr lvl="0"/>
            <a:r>
              <a:rPr lang="en-US" dirty="0"/>
              <a:t>Click to add </a:t>
            </a:r>
            <a:r>
              <a:rPr lang="en-US" dirty="0" err="1"/>
              <a:t>subteam</a:t>
            </a:r>
            <a:endParaRPr lang="en-US" dirty="0"/>
          </a:p>
          <a:p>
            <a:pPr lvl="0"/>
            <a:endParaRPr lang="en-US" dirty="0"/>
          </a:p>
        </p:txBody>
      </p:sp>
      <p:sp>
        <p:nvSpPr>
          <p:cNvPr id="124" name="Text Placeholder 120">
            <a:extLst>
              <a:ext uri="{FF2B5EF4-FFF2-40B4-BE49-F238E27FC236}">
                <a16:creationId xmlns:a16="http://schemas.microsoft.com/office/drawing/2014/main" id="{9A295357-AAFE-D663-1979-EB39D602DD1A}"/>
              </a:ext>
            </a:extLst>
          </p:cNvPr>
          <p:cNvSpPr>
            <a:spLocks noGrp="1"/>
          </p:cNvSpPr>
          <p:nvPr>
            <p:ph type="body" sz="quarter" idx="118" hasCustomPrompt="1"/>
          </p:nvPr>
        </p:nvSpPr>
        <p:spPr>
          <a:xfrm>
            <a:off x="5629164" y="3136681"/>
            <a:ext cx="1266825" cy="284753"/>
          </a:xfrm>
        </p:spPr>
        <p:txBody>
          <a:bodyPr/>
          <a:lstStyle>
            <a:lvl1pPr marL="0" indent="0">
              <a:spcBef>
                <a:spcPts val="450"/>
              </a:spcBef>
              <a:buFont typeface="Arial" panose="020B0604020202020204" pitchFamily="34" charset="0"/>
              <a:buNone/>
              <a:tabLst/>
              <a:defRPr sz="600" b="0">
                <a:solidFill>
                  <a:schemeClr val="accent6"/>
                </a:solidFill>
              </a:defRPr>
            </a:lvl1pPr>
            <a:lvl2pPr>
              <a:defRPr sz="600"/>
            </a:lvl2pPr>
            <a:lvl3pPr>
              <a:defRPr sz="600"/>
            </a:lvl3pPr>
            <a:lvl4pPr>
              <a:defRPr sz="600"/>
            </a:lvl4pPr>
            <a:lvl5pPr>
              <a:defRPr sz="600"/>
            </a:lvl5pPr>
          </a:lstStyle>
          <a:p>
            <a:pPr lvl="0"/>
            <a:r>
              <a:rPr lang="en-US" dirty="0"/>
              <a:t>Click to add </a:t>
            </a:r>
            <a:r>
              <a:rPr lang="en-US" dirty="0" err="1"/>
              <a:t>subteam</a:t>
            </a:r>
            <a:endParaRPr lang="en-US" dirty="0"/>
          </a:p>
          <a:p>
            <a:pPr lvl="0"/>
            <a:endParaRPr lang="en-US" dirty="0"/>
          </a:p>
        </p:txBody>
      </p:sp>
      <p:sp>
        <p:nvSpPr>
          <p:cNvPr id="125" name="Text Placeholder 120">
            <a:extLst>
              <a:ext uri="{FF2B5EF4-FFF2-40B4-BE49-F238E27FC236}">
                <a16:creationId xmlns:a16="http://schemas.microsoft.com/office/drawing/2014/main" id="{1D194A72-B91F-20D0-1766-DE2111E334D8}"/>
              </a:ext>
            </a:extLst>
          </p:cNvPr>
          <p:cNvSpPr>
            <a:spLocks noGrp="1"/>
          </p:cNvSpPr>
          <p:nvPr>
            <p:ph type="body" sz="quarter" idx="119" hasCustomPrompt="1"/>
          </p:nvPr>
        </p:nvSpPr>
        <p:spPr>
          <a:xfrm>
            <a:off x="7419413" y="3136681"/>
            <a:ext cx="1266825" cy="284753"/>
          </a:xfrm>
        </p:spPr>
        <p:txBody>
          <a:bodyPr/>
          <a:lstStyle>
            <a:lvl1pPr marL="0" indent="0">
              <a:spcBef>
                <a:spcPts val="450"/>
              </a:spcBef>
              <a:buFont typeface="Arial" panose="020B0604020202020204" pitchFamily="34" charset="0"/>
              <a:buNone/>
              <a:tabLst/>
              <a:defRPr sz="600" b="0">
                <a:solidFill>
                  <a:schemeClr val="accent6"/>
                </a:solidFill>
              </a:defRPr>
            </a:lvl1pPr>
            <a:lvl2pPr>
              <a:defRPr sz="600"/>
            </a:lvl2pPr>
            <a:lvl3pPr>
              <a:defRPr sz="600"/>
            </a:lvl3pPr>
            <a:lvl4pPr>
              <a:defRPr sz="600"/>
            </a:lvl4pPr>
            <a:lvl5pPr>
              <a:defRPr sz="600"/>
            </a:lvl5pPr>
          </a:lstStyle>
          <a:p>
            <a:pPr lvl="0"/>
            <a:r>
              <a:rPr lang="en-US" dirty="0"/>
              <a:t>Click to add </a:t>
            </a:r>
            <a:r>
              <a:rPr lang="en-US" dirty="0" err="1"/>
              <a:t>subteam</a:t>
            </a:r>
            <a:endParaRPr lang="en-US" dirty="0"/>
          </a:p>
          <a:p>
            <a:pPr lvl="0"/>
            <a:endParaRPr lang="en-US" dirty="0"/>
          </a:p>
        </p:txBody>
      </p:sp>
      <p:sp>
        <p:nvSpPr>
          <p:cNvPr id="126" name="Text Placeholder 120">
            <a:extLst>
              <a:ext uri="{FF2B5EF4-FFF2-40B4-BE49-F238E27FC236}">
                <a16:creationId xmlns:a16="http://schemas.microsoft.com/office/drawing/2014/main" id="{3FE96E73-C1ED-949C-6319-64618101C404}"/>
              </a:ext>
            </a:extLst>
          </p:cNvPr>
          <p:cNvSpPr>
            <a:spLocks noGrp="1"/>
          </p:cNvSpPr>
          <p:nvPr>
            <p:ph type="body" sz="quarter" idx="120" hasCustomPrompt="1"/>
          </p:nvPr>
        </p:nvSpPr>
        <p:spPr>
          <a:xfrm>
            <a:off x="1675389" y="4306300"/>
            <a:ext cx="1266825" cy="284753"/>
          </a:xfrm>
        </p:spPr>
        <p:txBody>
          <a:bodyPr/>
          <a:lstStyle>
            <a:lvl1pPr marL="0" indent="0">
              <a:spcBef>
                <a:spcPts val="450"/>
              </a:spcBef>
              <a:buFont typeface="Arial" panose="020B0604020202020204" pitchFamily="34" charset="0"/>
              <a:buNone/>
              <a:tabLst/>
              <a:defRPr sz="600" b="0">
                <a:solidFill>
                  <a:schemeClr val="accent6"/>
                </a:solidFill>
              </a:defRPr>
            </a:lvl1pPr>
            <a:lvl2pPr>
              <a:defRPr sz="600"/>
            </a:lvl2pPr>
            <a:lvl3pPr>
              <a:defRPr sz="600"/>
            </a:lvl3pPr>
            <a:lvl4pPr>
              <a:defRPr sz="600"/>
            </a:lvl4pPr>
            <a:lvl5pPr>
              <a:defRPr sz="600"/>
            </a:lvl5pPr>
          </a:lstStyle>
          <a:p>
            <a:pPr lvl="0"/>
            <a:r>
              <a:rPr lang="en-US" dirty="0"/>
              <a:t>Click to add </a:t>
            </a:r>
            <a:r>
              <a:rPr lang="en-US" dirty="0" err="1"/>
              <a:t>subteam</a:t>
            </a:r>
            <a:endParaRPr lang="en-US" dirty="0"/>
          </a:p>
          <a:p>
            <a:pPr lvl="0"/>
            <a:endParaRPr lang="en-US" dirty="0"/>
          </a:p>
        </p:txBody>
      </p:sp>
      <p:sp>
        <p:nvSpPr>
          <p:cNvPr id="127" name="Text Placeholder 120">
            <a:extLst>
              <a:ext uri="{FF2B5EF4-FFF2-40B4-BE49-F238E27FC236}">
                <a16:creationId xmlns:a16="http://schemas.microsoft.com/office/drawing/2014/main" id="{D469FAB7-8726-410A-9A25-4AACB1CEBA27}"/>
              </a:ext>
            </a:extLst>
          </p:cNvPr>
          <p:cNvSpPr>
            <a:spLocks noGrp="1"/>
          </p:cNvSpPr>
          <p:nvPr>
            <p:ph type="body" sz="quarter" idx="121" hasCustomPrompt="1"/>
          </p:nvPr>
        </p:nvSpPr>
        <p:spPr>
          <a:xfrm>
            <a:off x="3448583" y="4306300"/>
            <a:ext cx="1266825" cy="284753"/>
          </a:xfrm>
        </p:spPr>
        <p:txBody>
          <a:bodyPr/>
          <a:lstStyle>
            <a:lvl1pPr marL="0" indent="0">
              <a:spcBef>
                <a:spcPts val="450"/>
              </a:spcBef>
              <a:buFont typeface="Arial" panose="020B0604020202020204" pitchFamily="34" charset="0"/>
              <a:buNone/>
              <a:tabLst/>
              <a:defRPr sz="600" b="0">
                <a:solidFill>
                  <a:schemeClr val="accent6"/>
                </a:solidFill>
              </a:defRPr>
            </a:lvl1pPr>
            <a:lvl2pPr>
              <a:defRPr sz="600"/>
            </a:lvl2pPr>
            <a:lvl3pPr>
              <a:defRPr sz="600"/>
            </a:lvl3pPr>
            <a:lvl4pPr>
              <a:defRPr sz="600"/>
            </a:lvl4pPr>
            <a:lvl5pPr>
              <a:defRPr sz="600"/>
            </a:lvl5pPr>
          </a:lstStyle>
          <a:p>
            <a:pPr lvl="0"/>
            <a:r>
              <a:rPr lang="en-US" dirty="0"/>
              <a:t>Click to add </a:t>
            </a:r>
            <a:r>
              <a:rPr lang="en-US" dirty="0" err="1"/>
              <a:t>subteam</a:t>
            </a:r>
            <a:endParaRPr lang="en-US" dirty="0"/>
          </a:p>
          <a:p>
            <a:pPr lvl="0"/>
            <a:endParaRPr lang="en-US" dirty="0"/>
          </a:p>
        </p:txBody>
      </p:sp>
      <p:sp>
        <p:nvSpPr>
          <p:cNvPr id="128" name="Text Placeholder 120">
            <a:extLst>
              <a:ext uri="{FF2B5EF4-FFF2-40B4-BE49-F238E27FC236}">
                <a16:creationId xmlns:a16="http://schemas.microsoft.com/office/drawing/2014/main" id="{D5D72E4D-AF70-B66D-BEDA-0BDC91D8FB4E}"/>
              </a:ext>
            </a:extLst>
          </p:cNvPr>
          <p:cNvSpPr>
            <a:spLocks noGrp="1"/>
          </p:cNvSpPr>
          <p:nvPr>
            <p:ph type="body" sz="quarter" idx="122" hasCustomPrompt="1"/>
          </p:nvPr>
        </p:nvSpPr>
        <p:spPr>
          <a:xfrm>
            <a:off x="5235616" y="4306300"/>
            <a:ext cx="1266825" cy="284753"/>
          </a:xfrm>
        </p:spPr>
        <p:txBody>
          <a:bodyPr/>
          <a:lstStyle>
            <a:lvl1pPr marL="0" indent="0">
              <a:spcBef>
                <a:spcPts val="450"/>
              </a:spcBef>
              <a:buFont typeface="Arial" panose="020B0604020202020204" pitchFamily="34" charset="0"/>
              <a:buNone/>
              <a:tabLst/>
              <a:defRPr sz="600" b="0">
                <a:solidFill>
                  <a:schemeClr val="accent6"/>
                </a:solidFill>
              </a:defRPr>
            </a:lvl1pPr>
            <a:lvl2pPr>
              <a:defRPr sz="600"/>
            </a:lvl2pPr>
            <a:lvl3pPr>
              <a:defRPr sz="600"/>
            </a:lvl3pPr>
            <a:lvl4pPr>
              <a:defRPr sz="600"/>
            </a:lvl4pPr>
            <a:lvl5pPr>
              <a:defRPr sz="600"/>
            </a:lvl5pPr>
          </a:lstStyle>
          <a:p>
            <a:pPr lvl="0"/>
            <a:r>
              <a:rPr lang="en-US" dirty="0"/>
              <a:t>Click to add </a:t>
            </a:r>
            <a:r>
              <a:rPr lang="en-US" dirty="0" err="1"/>
              <a:t>subteam</a:t>
            </a:r>
            <a:endParaRPr lang="en-US" dirty="0"/>
          </a:p>
          <a:p>
            <a:pPr lvl="0"/>
            <a:endParaRPr lang="en-US" dirty="0"/>
          </a:p>
        </p:txBody>
      </p:sp>
      <p:sp>
        <p:nvSpPr>
          <p:cNvPr id="129" name="Text Placeholder 120">
            <a:extLst>
              <a:ext uri="{FF2B5EF4-FFF2-40B4-BE49-F238E27FC236}">
                <a16:creationId xmlns:a16="http://schemas.microsoft.com/office/drawing/2014/main" id="{4B3A2DF7-6541-9353-032B-EF26BB4C6D67}"/>
              </a:ext>
            </a:extLst>
          </p:cNvPr>
          <p:cNvSpPr>
            <a:spLocks noGrp="1"/>
          </p:cNvSpPr>
          <p:nvPr>
            <p:ph type="body" sz="quarter" idx="123" hasCustomPrompt="1"/>
          </p:nvPr>
        </p:nvSpPr>
        <p:spPr>
          <a:xfrm>
            <a:off x="7030562" y="4306300"/>
            <a:ext cx="1266825" cy="284753"/>
          </a:xfrm>
        </p:spPr>
        <p:txBody>
          <a:bodyPr/>
          <a:lstStyle>
            <a:lvl1pPr marL="0" indent="0">
              <a:spcBef>
                <a:spcPts val="450"/>
              </a:spcBef>
              <a:buFont typeface="Arial" panose="020B0604020202020204" pitchFamily="34" charset="0"/>
              <a:buNone/>
              <a:tabLst/>
              <a:defRPr sz="600" b="0">
                <a:solidFill>
                  <a:schemeClr val="accent6"/>
                </a:solidFill>
              </a:defRPr>
            </a:lvl1pPr>
            <a:lvl2pPr>
              <a:defRPr sz="600"/>
            </a:lvl2pPr>
            <a:lvl3pPr>
              <a:defRPr sz="600"/>
            </a:lvl3pPr>
            <a:lvl4pPr>
              <a:defRPr sz="600"/>
            </a:lvl4pPr>
            <a:lvl5pPr>
              <a:defRPr sz="600"/>
            </a:lvl5pPr>
          </a:lstStyle>
          <a:p>
            <a:pPr lvl="0"/>
            <a:r>
              <a:rPr lang="en-US" dirty="0"/>
              <a:t>Click to add </a:t>
            </a:r>
            <a:r>
              <a:rPr lang="en-US" dirty="0" err="1"/>
              <a:t>subteam</a:t>
            </a:r>
            <a:endParaRPr lang="en-US" dirty="0"/>
          </a:p>
          <a:p>
            <a:pPr lvl="0"/>
            <a:endParaRPr lang="en-US" dirty="0"/>
          </a:p>
        </p:txBody>
      </p:sp>
      <p:sp>
        <p:nvSpPr>
          <p:cNvPr id="2" name="Footer Placeholder 14">
            <a:extLst>
              <a:ext uri="{FF2B5EF4-FFF2-40B4-BE49-F238E27FC236}">
                <a16:creationId xmlns:a16="http://schemas.microsoft.com/office/drawing/2014/main" id="{61B4C611-E4F5-5FD9-DD85-8F7CA3986D05}"/>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7" name="Slide Number Placeholder 5">
            <a:extLst>
              <a:ext uri="{FF2B5EF4-FFF2-40B4-BE49-F238E27FC236}">
                <a16:creationId xmlns:a16="http://schemas.microsoft.com/office/drawing/2014/main" id="{7E92F418-16D8-548B-92E6-E83F1D10FD85}"/>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8" name="Footer Placeholder 14">
            <a:extLst>
              <a:ext uri="{FF2B5EF4-FFF2-40B4-BE49-F238E27FC236}">
                <a16:creationId xmlns:a16="http://schemas.microsoft.com/office/drawing/2014/main" id="{516EDF3A-4E70-0D06-6B2B-A1A193D63210}"/>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3" name="Title 1">
            <a:extLst>
              <a:ext uri="{FF2B5EF4-FFF2-40B4-BE49-F238E27FC236}">
                <a16:creationId xmlns:a16="http://schemas.microsoft.com/office/drawing/2014/main" id="{127E9526-035E-B79F-B85F-51031A3EC4D9}"/>
              </a:ext>
            </a:extLst>
          </p:cNvPr>
          <p:cNvSpPr>
            <a:spLocks noGrp="1"/>
          </p:cNvSpPr>
          <p:nvPr>
            <p:ph type="title"/>
          </p:nvPr>
        </p:nvSpPr>
        <p:spPr>
          <a:xfrm>
            <a:off x="274320" y="205740"/>
            <a:ext cx="8572500" cy="612315"/>
          </a:xfrm>
        </p:spPr>
        <p:txBody>
          <a:bodyPr/>
          <a:lstStyle/>
          <a:p>
            <a:r>
              <a:rPr lang="en-US"/>
              <a:t>Click to edit Master title style</a:t>
            </a:r>
            <a:endParaRPr lang="en-US" dirty="0"/>
          </a:p>
        </p:txBody>
      </p:sp>
    </p:spTree>
    <p:extLst>
      <p:ext uri="{BB962C8B-B14F-4D97-AF65-F5344CB8AC3E}">
        <p14:creationId xmlns:p14="http://schemas.microsoft.com/office/powerpoint/2010/main" val="3887548998"/>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endParaRPr lang="en-US" dirty="0"/>
          </a:p>
        </p:txBody>
      </p:sp>
      <p:sp>
        <p:nvSpPr>
          <p:cNvPr id="3" name="Footer Placeholder 14">
            <a:extLst>
              <a:ext uri="{FF2B5EF4-FFF2-40B4-BE49-F238E27FC236}">
                <a16:creationId xmlns:a16="http://schemas.microsoft.com/office/drawing/2014/main" id="{0D59840E-50D1-36C7-8525-D02E6DE85C58}"/>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5" name="Slide Number Placeholder 5">
            <a:extLst>
              <a:ext uri="{FF2B5EF4-FFF2-40B4-BE49-F238E27FC236}">
                <a16:creationId xmlns:a16="http://schemas.microsoft.com/office/drawing/2014/main" id="{9DD73080-C270-0E11-6DF8-16991C810F08}"/>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6" name="Footer Placeholder 14">
            <a:extLst>
              <a:ext uri="{FF2B5EF4-FFF2-40B4-BE49-F238E27FC236}">
                <a16:creationId xmlns:a16="http://schemas.microsoft.com/office/drawing/2014/main" id="{9E887D4E-2170-4D32-4C6A-1F3785478104}"/>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7" name="Text Placeholder 7">
            <a:extLst>
              <a:ext uri="{FF2B5EF4-FFF2-40B4-BE49-F238E27FC236}">
                <a16:creationId xmlns:a16="http://schemas.microsoft.com/office/drawing/2014/main" id="{98526D1F-CD1A-6CFE-4049-933817D791B9}"/>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1633861113"/>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_Disclos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94E-BC98-376C-6A7D-8030D2FC9944}"/>
              </a:ext>
            </a:extLst>
          </p:cNvPr>
          <p:cNvSpPr>
            <a:spLocks noGrp="1"/>
          </p:cNvSpPr>
          <p:nvPr>
            <p:ph type="title" hasCustomPrompt="1"/>
          </p:nvPr>
        </p:nvSpPr>
        <p:spPr/>
        <p:txBody>
          <a:bodyPr/>
          <a:lstStyle/>
          <a:p>
            <a:r>
              <a:rPr lang="en-US" dirty="0"/>
              <a:t>Disclosure</a:t>
            </a:r>
          </a:p>
        </p:txBody>
      </p:sp>
      <p:sp>
        <p:nvSpPr>
          <p:cNvPr id="3" name="Footer Placeholder 14">
            <a:extLst>
              <a:ext uri="{FF2B5EF4-FFF2-40B4-BE49-F238E27FC236}">
                <a16:creationId xmlns:a16="http://schemas.microsoft.com/office/drawing/2014/main" id="{0D59840E-50D1-36C7-8525-D02E6DE85C58}"/>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5" name="Slide Number Placeholder 5">
            <a:extLst>
              <a:ext uri="{FF2B5EF4-FFF2-40B4-BE49-F238E27FC236}">
                <a16:creationId xmlns:a16="http://schemas.microsoft.com/office/drawing/2014/main" id="{9DD73080-C270-0E11-6DF8-16991C810F08}"/>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6" name="Footer Placeholder 14">
            <a:extLst>
              <a:ext uri="{FF2B5EF4-FFF2-40B4-BE49-F238E27FC236}">
                <a16:creationId xmlns:a16="http://schemas.microsoft.com/office/drawing/2014/main" id="{9E887D4E-2170-4D32-4C6A-1F3785478104}"/>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7" name="Text Placeholder 7">
            <a:extLst>
              <a:ext uri="{FF2B5EF4-FFF2-40B4-BE49-F238E27FC236}">
                <a16:creationId xmlns:a16="http://schemas.microsoft.com/office/drawing/2014/main" id="{98526D1F-CD1A-6CFE-4049-933817D791B9}"/>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
        <p:nvSpPr>
          <p:cNvPr id="4" name="Text Placeholder 7">
            <a:extLst>
              <a:ext uri="{FF2B5EF4-FFF2-40B4-BE49-F238E27FC236}">
                <a16:creationId xmlns:a16="http://schemas.microsoft.com/office/drawing/2014/main" id="{2B7FCECF-6743-B0F1-E7AF-961901206B86}"/>
              </a:ext>
            </a:extLst>
          </p:cNvPr>
          <p:cNvSpPr>
            <a:spLocks noGrp="1"/>
          </p:cNvSpPr>
          <p:nvPr>
            <p:ph type="body" sz="quarter" idx="13" hasCustomPrompt="1"/>
          </p:nvPr>
        </p:nvSpPr>
        <p:spPr>
          <a:xfrm>
            <a:off x="274320" y="1371600"/>
            <a:ext cx="8585121" cy="2899312"/>
          </a:xfrm>
          <a:prstGeom prst="rect">
            <a:avLst/>
          </a:prstGeom>
        </p:spPr>
        <p:txBody>
          <a:bodyPr numCol="2" anchor="t"/>
          <a:lstStyle>
            <a:lvl1pPr>
              <a:defRPr sz="600" b="0">
                <a:solidFill>
                  <a:schemeClr val="bg1">
                    <a:lumMod val="50000"/>
                  </a:schemeClr>
                </a:solidFill>
                <a:latin typeface="Arial Narrow" panose="020B0606020202030204" pitchFamily="34" charset="0"/>
              </a:defRPr>
            </a:lvl1pPr>
          </a:lstStyle>
          <a:p>
            <a:pPr lvl="0"/>
            <a:r>
              <a:rPr lang="en-US" dirty="0"/>
              <a:t>Click to edit disclosure text</a:t>
            </a:r>
          </a:p>
        </p:txBody>
      </p:sp>
    </p:spTree>
    <p:extLst>
      <p:ext uri="{BB962C8B-B14F-4D97-AF65-F5344CB8AC3E}">
        <p14:creationId xmlns:p14="http://schemas.microsoft.com/office/powerpoint/2010/main" val="1162719051"/>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p>
        </p:txBody>
      </p:sp>
      <p:sp>
        <p:nvSpPr>
          <p:cNvPr id="4" name="Chart Placeholder 3">
            <a:extLst>
              <a:ext uri="{FF2B5EF4-FFF2-40B4-BE49-F238E27FC236}">
                <a16:creationId xmlns:a16="http://schemas.microsoft.com/office/drawing/2014/main" id="{A267154D-6807-E93C-6B54-64F8C0E9B50D}"/>
              </a:ext>
            </a:extLst>
          </p:cNvPr>
          <p:cNvSpPr>
            <a:spLocks noGrp="1"/>
          </p:cNvSpPr>
          <p:nvPr>
            <p:ph type="chart" sz="quarter" idx="12" hasCustomPrompt="1"/>
          </p:nvPr>
        </p:nvSpPr>
        <p:spPr>
          <a:xfrm>
            <a:off x="274320" y="1341545"/>
            <a:ext cx="4205288" cy="1399209"/>
          </a:xfrm>
          <a:prstGeom prst="rect">
            <a:avLst/>
          </a:prstGeom>
        </p:spPr>
        <p:txBody>
          <a:bodyPr lIns="108000" tIns="108000"/>
          <a:lstStyle>
            <a:lvl1pPr>
              <a:defRPr sz="975"/>
            </a:lvl1pPr>
          </a:lstStyle>
          <a:p>
            <a:r>
              <a:rPr lang="en-US" dirty="0"/>
              <a:t>Click icon to insert chart</a:t>
            </a:r>
          </a:p>
        </p:txBody>
      </p:sp>
      <p:sp>
        <p:nvSpPr>
          <p:cNvPr id="9" name="Chart Placeholder 3">
            <a:extLst>
              <a:ext uri="{FF2B5EF4-FFF2-40B4-BE49-F238E27FC236}">
                <a16:creationId xmlns:a16="http://schemas.microsoft.com/office/drawing/2014/main" id="{AF572609-1FE4-B57F-2507-7951DBDC5089}"/>
              </a:ext>
            </a:extLst>
          </p:cNvPr>
          <p:cNvSpPr>
            <a:spLocks noGrp="1"/>
          </p:cNvSpPr>
          <p:nvPr>
            <p:ph type="chart" sz="quarter" idx="13" hasCustomPrompt="1"/>
          </p:nvPr>
        </p:nvSpPr>
        <p:spPr>
          <a:xfrm>
            <a:off x="4654929" y="1341545"/>
            <a:ext cx="4205288" cy="1399209"/>
          </a:xfrm>
          <a:prstGeom prst="rect">
            <a:avLst/>
          </a:prstGeom>
        </p:spPr>
        <p:txBody>
          <a:bodyPr lIns="108000" tIns="108000"/>
          <a:lstStyle>
            <a:lvl1pPr marL="0" marR="0" indent="0" algn="l" defTabSz="685800" rtl="0" eaLnBrk="1" fontAlgn="auto" latinLnBrk="0" hangingPunct="1">
              <a:lnSpc>
                <a:spcPct val="90000"/>
              </a:lnSpc>
              <a:spcBef>
                <a:spcPts val="750"/>
              </a:spcBef>
              <a:spcAft>
                <a:spcPts val="0"/>
              </a:spcAft>
              <a:buClrTx/>
              <a:buSzTx/>
              <a:buFontTx/>
              <a:buNone/>
              <a:tabLst/>
              <a:defRPr sz="975"/>
            </a:lvl1pPr>
          </a:lstStyle>
          <a:p>
            <a:pPr marL="0" marR="0" lvl="0" indent="0" algn="l" defTabSz="685800" rtl="0" eaLnBrk="1" fontAlgn="auto" latinLnBrk="0" hangingPunct="1">
              <a:lnSpc>
                <a:spcPct val="90000"/>
              </a:lnSpc>
              <a:spcBef>
                <a:spcPts val="750"/>
              </a:spcBef>
              <a:spcAft>
                <a:spcPts val="0"/>
              </a:spcAft>
              <a:buClrTx/>
              <a:buSzTx/>
              <a:buFontTx/>
              <a:buNone/>
              <a:tabLst/>
              <a:defRPr/>
            </a:pPr>
            <a:r>
              <a:rPr lang="en-US" dirty="0"/>
              <a:t>Click icon to insert chart</a:t>
            </a:r>
          </a:p>
        </p:txBody>
      </p:sp>
      <p:sp>
        <p:nvSpPr>
          <p:cNvPr id="10" name="Chart Placeholder 3">
            <a:extLst>
              <a:ext uri="{FF2B5EF4-FFF2-40B4-BE49-F238E27FC236}">
                <a16:creationId xmlns:a16="http://schemas.microsoft.com/office/drawing/2014/main" id="{2131DDEF-722D-9FFA-6F9C-6F2F9573B226}"/>
              </a:ext>
            </a:extLst>
          </p:cNvPr>
          <p:cNvSpPr>
            <a:spLocks noGrp="1"/>
          </p:cNvSpPr>
          <p:nvPr>
            <p:ph type="chart" sz="quarter" idx="14" hasCustomPrompt="1"/>
          </p:nvPr>
        </p:nvSpPr>
        <p:spPr>
          <a:xfrm>
            <a:off x="274320" y="2879880"/>
            <a:ext cx="4205288" cy="1399206"/>
          </a:xfrm>
          <a:prstGeom prst="rect">
            <a:avLst/>
          </a:prstGeom>
        </p:spPr>
        <p:txBody>
          <a:bodyPr lIns="108000" tIns="108000" bIns="36000"/>
          <a:lstStyle>
            <a:lvl1pPr marL="0" marR="0" indent="0" algn="l" defTabSz="685800" rtl="0" eaLnBrk="1" fontAlgn="auto" latinLnBrk="0" hangingPunct="1">
              <a:lnSpc>
                <a:spcPct val="90000"/>
              </a:lnSpc>
              <a:spcBef>
                <a:spcPts val="750"/>
              </a:spcBef>
              <a:spcAft>
                <a:spcPts val="0"/>
              </a:spcAft>
              <a:buClrTx/>
              <a:buSzTx/>
              <a:buFontTx/>
              <a:buNone/>
              <a:tabLst/>
              <a:defRPr sz="975"/>
            </a:lvl1pPr>
          </a:lstStyle>
          <a:p>
            <a:pPr marL="0" marR="0" lvl="0" indent="0" algn="l" defTabSz="685800" rtl="0" eaLnBrk="1" fontAlgn="auto" latinLnBrk="0" hangingPunct="1">
              <a:lnSpc>
                <a:spcPct val="90000"/>
              </a:lnSpc>
              <a:spcBef>
                <a:spcPts val="750"/>
              </a:spcBef>
              <a:spcAft>
                <a:spcPts val="0"/>
              </a:spcAft>
              <a:buClrTx/>
              <a:buSzTx/>
              <a:buFontTx/>
              <a:buNone/>
              <a:tabLst/>
              <a:defRPr/>
            </a:pPr>
            <a:r>
              <a:rPr lang="en-US" dirty="0"/>
              <a:t>Click icon to insert chart</a:t>
            </a:r>
          </a:p>
        </p:txBody>
      </p:sp>
      <p:sp>
        <p:nvSpPr>
          <p:cNvPr id="11" name="Chart Placeholder 3">
            <a:extLst>
              <a:ext uri="{FF2B5EF4-FFF2-40B4-BE49-F238E27FC236}">
                <a16:creationId xmlns:a16="http://schemas.microsoft.com/office/drawing/2014/main" id="{2D4BF3CA-0F9B-24DF-CBC6-CC267114676A}"/>
              </a:ext>
            </a:extLst>
          </p:cNvPr>
          <p:cNvSpPr>
            <a:spLocks noGrp="1"/>
          </p:cNvSpPr>
          <p:nvPr>
            <p:ph type="chart" sz="quarter" idx="15" hasCustomPrompt="1"/>
          </p:nvPr>
        </p:nvSpPr>
        <p:spPr>
          <a:xfrm>
            <a:off x="4654929" y="2879880"/>
            <a:ext cx="4205288" cy="1399206"/>
          </a:xfrm>
          <a:prstGeom prst="rect">
            <a:avLst/>
          </a:prstGeom>
        </p:spPr>
        <p:txBody>
          <a:bodyPr lIns="108000" tIns="108000"/>
          <a:lstStyle>
            <a:lvl1pPr marL="0" marR="0" indent="0" algn="l" defTabSz="685800" rtl="0" eaLnBrk="1" fontAlgn="auto" latinLnBrk="0" hangingPunct="1">
              <a:lnSpc>
                <a:spcPct val="90000"/>
              </a:lnSpc>
              <a:spcBef>
                <a:spcPts val="750"/>
              </a:spcBef>
              <a:spcAft>
                <a:spcPts val="0"/>
              </a:spcAft>
              <a:buClrTx/>
              <a:buSzTx/>
              <a:buFontTx/>
              <a:buNone/>
              <a:tabLst/>
              <a:defRPr sz="975"/>
            </a:lvl1pPr>
          </a:lstStyle>
          <a:p>
            <a:pPr marL="0" marR="0" lvl="0" indent="0" algn="l" defTabSz="685800" rtl="0" eaLnBrk="1" fontAlgn="auto" latinLnBrk="0" hangingPunct="1">
              <a:lnSpc>
                <a:spcPct val="90000"/>
              </a:lnSpc>
              <a:spcBef>
                <a:spcPts val="750"/>
              </a:spcBef>
              <a:spcAft>
                <a:spcPts val="0"/>
              </a:spcAft>
              <a:buClrTx/>
              <a:buSzTx/>
              <a:buFontTx/>
              <a:buNone/>
              <a:tabLst/>
              <a:defRPr/>
            </a:pPr>
            <a:r>
              <a:rPr lang="en-US" dirty="0"/>
              <a:t>Click icon to insert chart</a:t>
            </a:r>
          </a:p>
        </p:txBody>
      </p:sp>
      <p:sp>
        <p:nvSpPr>
          <p:cNvPr id="3" name="Footer Placeholder 14">
            <a:extLst>
              <a:ext uri="{FF2B5EF4-FFF2-40B4-BE49-F238E27FC236}">
                <a16:creationId xmlns:a16="http://schemas.microsoft.com/office/drawing/2014/main" id="{747A734F-7DA0-A8A1-AC55-4DECFB2F34F0}"/>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7" name="Slide Number Placeholder 5">
            <a:extLst>
              <a:ext uri="{FF2B5EF4-FFF2-40B4-BE49-F238E27FC236}">
                <a16:creationId xmlns:a16="http://schemas.microsoft.com/office/drawing/2014/main" id="{3B3B3445-18C0-37BA-4B11-13D08DC33785}"/>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8" name="Footer Placeholder 14">
            <a:extLst>
              <a:ext uri="{FF2B5EF4-FFF2-40B4-BE49-F238E27FC236}">
                <a16:creationId xmlns:a16="http://schemas.microsoft.com/office/drawing/2014/main" id="{0845AA79-C730-483C-4543-7061A65A32EE}"/>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2" name="Text Placeholder 7">
            <a:extLst>
              <a:ext uri="{FF2B5EF4-FFF2-40B4-BE49-F238E27FC236}">
                <a16:creationId xmlns:a16="http://schemas.microsoft.com/office/drawing/2014/main" id="{8A7F5367-7310-3852-5517-8FE6F81E6692}"/>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720985484"/>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_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p>
        </p:txBody>
      </p:sp>
      <p:sp>
        <p:nvSpPr>
          <p:cNvPr id="4" name="Chart Placeholder 3">
            <a:extLst>
              <a:ext uri="{FF2B5EF4-FFF2-40B4-BE49-F238E27FC236}">
                <a16:creationId xmlns:a16="http://schemas.microsoft.com/office/drawing/2014/main" id="{A267154D-6807-E93C-6B54-64F8C0E9B50D}"/>
              </a:ext>
            </a:extLst>
          </p:cNvPr>
          <p:cNvSpPr>
            <a:spLocks noGrp="1"/>
          </p:cNvSpPr>
          <p:nvPr>
            <p:ph type="chart" sz="quarter" idx="12"/>
          </p:nvPr>
        </p:nvSpPr>
        <p:spPr>
          <a:xfrm>
            <a:off x="274321" y="1548671"/>
            <a:ext cx="1252508" cy="1142667"/>
          </a:xfrm>
          <a:prstGeom prst="rect">
            <a:avLst/>
          </a:prstGeom>
        </p:spPr>
        <p:txBody>
          <a:bodyPr/>
          <a:lstStyle/>
          <a:p>
            <a:r>
              <a:rPr lang="en-US"/>
              <a:t>Click icon to add chart</a:t>
            </a:r>
          </a:p>
        </p:txBody>
      </p:sp>
      <p:sp>
        <p:nvSpPr>
          <p:cNvPr id="12" name="Table Placeholder 11">
            <a:extLst>
              <a:ext uri="{FF2B5EF4-FFF2-40B4-BE49-F238E27FC236}">
                <a16:creationId xmlns:a16="http://schemas.microsoft.com/office/drawing/2014/main" id="{9AA7CF2A-4073-06E6-15F9-03B2E19E0239}"/>
              </a:ext>
            </a:extLst>
          </p:cNvPr>
          <p:cNvSpPr>
            <a:spLocks noGrp="1"/>
          </p:cNvSpPr>
          <p:nvPr>
            <p:ph type="tbl" sz="quarter" idx="16"/>
          </p:nvPr>
        </p:nvSpPr>
        <p:spPr>
          <a:xfrm>
            <a:off x="1926139" y="1605997"/>
            <a:ext cx="1997869" cy="954897"/>
          </a:xfrm>
          <a:prstGeom prst="rect">
            <a:avLst/>
          </a:prstGeom>
        </p:spPr>
        <p:txBody>
          <a:bodyPr/>
          <a:lstStyle/>
          <a:p>
            <a:r>
              <a:rPr lang="en-US"/>
              <a:t>Click icon to add table</a:t>
            </a:r>
          </a:p>
        </p:txBody>
      </p:sp>
      <p:sp>
        <p:nvSpPr>
          <p:cNvPr id="18" name="Text Placeholder 17">
            <a:extLst>
              <a:ext uri="{FF2B5EF4-FFF2-40B4-BE49-F238E27FC236}">
                <a16:creationId xmlns:a16="http://schemas.microsoft.com/office/drawing/2014/main" id="{D7B33F6C-CEE1-99B1-106B-AD3CFE2521D5}"/>
              </a:ext>
            </a:extLst>
          </p:cNvPr>
          <p:cNvSpPr>
            <a:spLocks noGrp="1"/>
          </p:cNvSpPr>
          <p:nvPr>
            <p:ph type="body" sz="quarter" idx="17" hasCustomPrompt="1"/>
          </p:nvPr>
        </p:nvSpPr>
        <p:spPr>
          <a:xfrm>
            <a:off x="274320" y="1335550"/>
            <a:ext cx="2214563" cy="184547"/>
          </a:xfrm>
          <a:prstGeom prst="rect">
            <a:avLst/>
          </a:prstGeom>
        </p:spPr>
        <p:txBody>
          <a:bodyPr/>
          <a:lstStyle>
            <a:lvl1pPr>
              <a:defRPr sz="825"/>
            </a:lvl1pPr>
          </a:lstStyle>
          <a:p>
            <a:pPr lvl="0"/>
            <a:r>
              <a:rPr lang="en-US" dirty="0"/>
              <a:t>Click to edit chart title</a:t>
            </a:r>
          </a:p>
        </p:txBody>
      </p:sp>
      <p:sp>
        <p:nvSpPr>
          <p:cNvPr id="20" name="Table Placeholder 11">
            <a:extLst>
              <a:ext uri="{FF2B5EF4-FFF2-40B4-BE49-F238E27FC236}">
                <a16:creationId xmlns:a16="http://schemas.microsoft.com/office/drawing/2014/main" id="{71BAF9D6-A3F6-A446-95BC-892A6D3B72D0}"/>
              </a:ext>
            </a:extLst>
          </p:cNvPr>
          <p:cNvSpPr>
            <a:spLocks noGrp="1"/>
          </p:cNvSpPr>
          <p:nvPr>
            <p:ph type="tbl" sz="quarter" idx="19"/>
          </p:nvPr>
        </p:nvSpPr>
        <p:spPr>
          <a:xfrm>
            <a:off x="6328018" y="1605997"/>
            <a:ext cx="1997869" cy="954897"/>
          </a:xfrm>
          <a:prstGeom prst="rect">
            <a:avLst/>
          </a:prstGeom>
        </p:spPr>
        <p:txBody>
          <a:bodyPr/>
          <a:lstStyle/>
          <a:p>
            <a:r>
              <a:rPr lang="en-US"/>
              <a:t>Click icon to add table</a:t>
            </a:r>
          </a:p>
        </p:txBody>
      </p:sp>
      <p:sp>
        <p:nvSpPr>
          <p:cNvPr id="21" name="Text Placeholder 17">
            <a:extLst>
              <a:ext uri="{FF2B5EF4-FFF2-40B4-BE49-F238E27FC236}">
                <a16:creationId xmlns:a16="http://schemas.microsoft.com/office/drawing/2014/main" id="{08058ACD-CF98-D5FB-3403-2B6879A860F4}"/>
              </a:ext>
            </a:extLst>
          </p:cNvPr>
          <p:cNvSpPr>
            <a:spLocks noGrp="1"/>
          </p:cNvSpPr>
          <p:nvPr>
            <p:ph type="body" sz="quarter" idx="20" hasCustomPrompt="1"/>
          </p:nvPr>
        </p:nvSpPr>
        <p:spPr>
          <a:xfrm>
            <a:off x="4653101" y="1335550"/>
            <a:ext cx="2214563" cy="184547"/>
          </a:xfrm>
          <a:prstGeom prst="rect">
            <a:avLst/>
          </a:prstGeom>
        </p:spPr>
        <p:txBody>
          <a:bodyPr/>
          <a:lstStyle>
            <a:lvl1pPr>
              <a:defRPr sz="825"/>
            </a:lvl1pPr>
          </a:lstStyle>
          <a:p>
            <a:pPr lvl="0"/>
            <a:r>
              <a:rPr lang="en-US" dirty="0"/>
              <a:t>Click to edit chart title</a:t>
            </a:r>
          </a:p>
        </p:txBody>
      </p:sp>
      <p:sp>
        <p:nvSpPr>
          <p:cNvPr id="31" name="Chart Placeholder 3">
            <a:extLst>
              <a:ext uri="{FF2B5EF4-FFF2-40B4-BE49-F238E27FC236}">
                <a16:creationId xmlns:a16="http://schemas.microsoft.com/office/drawing/2014/main" id="{72D21E3A-D271-BCBC-3445-CE33F7CF7ADC}"/>
              </a:ext>
            </a:extLst>
          </p:cNvPr>
          <p:cNvSpPr>
            <a:spLocks noGrp="1"/>
          </p:cNvSpPr>
          <p:nvPr>
            <p:ph type="chart" sz="quarter" idx="29"/>
          </p:nvPr>
        </p:nvSpPr>
        <p:spPr>
          <a:xfrm>
            <a:off x="4659853" y="1548671"/>
            <a:ext cx="1252508" cy="1142667"/>
          </a:xfrm>
          <a:prstGeom prst="rect">
            <a:avLst/>
          </a:prstGeom>
        </p:spPr>
        <p:txBody>
          <a:bodyPr/>
          <a:lstStyle/>
          <a:p>
            <a:r>
              <a:rPr lang="en-US"/>
              <a:t>Click icon to add chart</a:t>
            </a:r>
          </a:p>
        </p:txBody>
      </p:sp>
      <p:sp>
        <p:nvSpPr>
          <p:cNvPr id="32" name="Chart Placeholder 3">
            <a:extLst>
              <a:ext uri="{FF2B5EF4-FFF2-40B4-BE49-F238E27FC236}">
                <a16:creationId xmlns:a16="http://schemas.microsoft.com/office/drawing/2014/main" id="{3326440D-DAB2-9A98-DB85-B807C61FFA92}"/>
              </a:ext>
            </a:extLst>
          </p:cNvPr>
          <p:cNvSpPr>
            <a:spLocks noGrp="1"/>
          </p:cNvSpPr>
          <p:nvPr>
            <p:ph type="chart" sz="quarter" idx="30"/>
          </p:nvPr>
        </p:nvSpPr>
        <p:spPr>
          <a:xfrm>
            <a:off x="274321" y="3128260"/>
            <a:ext cx="1252508" cy="1142667"/>
          </a:xfrm>
          <a:prstGeom prst="rect">
            <a:avLst/>
          </a:prstGeom>
        </p:spPr>
        <p:txBody>
          <a:bodyPr/>
          <a:lstStyle/>
          <a:p>
            <a:r>
              <a:rPr lang="en-US"/>
              <a:t>Click icon to add chart</a:t>
            </a:r>
          </a:p>
        </p:txBody>
      </p:sp>
      <p:sp>
        <p:nvSpPr>
          <p:cNvPr id="35" name="Table Placeholder 11">
            <a:extLst>
              <a:ext uri="{FF2B5EF4-FFF2-40B4-BE49-F238E27FC236}">
                <a16:creationId xmlns:a16="http://schemas.microsoft.com/office/drawing/2014/main" id="{F12358D1-E68D-1A8D-8A83-CF3123702235}"/>
              </a:ext>
            </a:extLst>
          </p:cNvPr>
          <p:cNvSpPr>
            <a:spLocks noGrp="1"/>
          </p:cNvSpPr>
          <p:nvPr>
            <p:ph type="tbl" sz="quarter" idx="31"/>
          </p:nvPr>
        </p:nvSpPr>
        <p:spPr>
          <a:xfrm>
            <a:off x="1926139" y="3185585"/>
            <a:ext cx="1997869" cy="954897"/>
          </a:xfrm>
          <a:prstGeom prst="rect">
            <a:avLst/>
          </a:prstGeom>
        </p:spPr>
        <p:txBody>
          <a:bodyPr/>
          <a:lstStyle/>
          <a:p>
            <a:r>
              <a:rPr lang="en-US"/>
              <a:t>Click icon to add table</a:t>
            </a:r>
          </a:p>
        </p:txBody>
      </p:sp>
      <p:sp>
        <p:nvSpPr>
          <p:cNvPr id="36" name="Text Placeholder 17">
            <a:extLst>
              <a:ext uri="{FF2B5EF4-FFF2-40B4-BE49-F238E27FC236}">
                <a16:creationId xmlns:a16="http://schemas.microsoft.com/office/drawing/2014/main" id="{D41E008E-C6D5-E301-4A0B-A25578844547}"/>
              </a:ext>
            </a:extLst>
          </p:cNvPr>
          <p:cNvSpPr>
            <a:spLocks noGrp="1"/>
          </p:cNvSpPr>
          <p:nvPr>
            <p:ph type="body" sz="quarter" idx="32" hasCustomPrompt="1"/>
          </p:nvPr>
        </p:nvSpPr>
        <p:spPr>
          <a:xfrm>
            <a:off x="274320" y="2915138"/>
            <a:ext cx="2214563" cy="184547"/>
          </a:xfrm>
          <a:prstGeom prst="rect">
            <a:avLst/>
          </a:prstGeom>
        </p:spPr>
        <p:txBody>
          <a:bodyPr/>
          <a:lstStyle>
            <a:lvl1pPr>
              <a:defRPr sz="825"/>
            </a:lvl1pPr>
          </a:lstStyle>
          <a:p>
            <a:pPr lvl="0"/>
            <a:r>
              <a:rPr lang="en-US" dirty="0"/>
              <a:t>Click to edit chart title</a:t>
            </a:r>
          </a:p>
        </p:txBody>
      </p:sp>
      <p:sp>
        <p:nvSpPr>
          <p:cNvPr id="37" name="Table Placeholder 11">
            <a:extLst>
              <a:ext uri="{FF2B5EF4-FFF2-40B4-BE49-F238E27FC236}">
                <a16:creationId xmlns:a16="http://schemas.microsoft.com/office/drawing/2014/main" id="{2528BDF4-ABD3-1998-2FD1-D1C93B8A8E13}"/>
              </a:ext>
            </a:extLst>
          </p:cNvPr>
          <p:cNvSpPr>
            <a:spLocks noGrp="1"/>
          </p:cNvSpPr>
          <p:nvPr>
            <p:ph type="tbl" sz="quarter" idx="33"/>
          </p:nvPr>
        </p:nvSpPr>
        <p:spPr>
          <a:xfrm>
            <a:off x="6328018" y="3185585"/>
            <a:ext cx="1997869" cy="954897"/>
          </a:xfrm>
          <a:prstGeom prst="rect">
            <a:avLst/>
          </a:prstGeom>
        </p:spPr>
        <p:txBody>
          <a:bodyPr/>
          <a:lstStyle/>
          <a:p>
            <a:r>
              <a:rPr lang="en-US"/>
              <a:t>Click icon to add table</a:t>
            </a:r>
          </a:p>
        </p:txBody>
      </p:sp>
      <p:sp>
        <p:nvSpPr>
          <p:cNvPr id="38" name="Text Placeholder 17">
            <a:extLst>
              <a:ext uri="{FF2B5EF4-FFF2-40B4-BE49-F238E27FC236}">
                <a16:creationId xmlns:a16="http://schemas.microsoft.com/office/drawing/2014/main" id="{7BD4F866-E674-A3F1-974B-2DDE5320E882}"/>
              </a:ext>
            </a:extLst>
          </p:cNvPr>
          <p:cNvSpPr>
            <a:spLocks noGrp="1"/>
          </p:cNvSpPr>
          <p:nvPr>
            <p:ph type="body" sz="quarter" idx="34" hasCustomPrompt="1"/>
          </p:nvPr>
        </p:nvSpPr>
        <p:spPr>
          <a:xfrm>
            <a:off x="4653101" y="2915138"/>
            <a:ext cx="2214563" cy="184547"/>
          </a:xfrm>
          <a:prstGeom prst="rect">
            <a:avLst/>
          </a:prstGeom>
        </p:spPr>
        <p:txBody>
          <a:bodyPr/>
          <a:lstStyle>
            <a:lvl1pPr>
              <a:defRPr sz="825"/>
            </a:lvl1pPr>
          </a:lstStyle>
          <a:p>
            <a:pPr lvl="0"/>
            <a:r>
              <a:rPr lang="en-US" dirty="0"/>
              <a:t>Click to edit chart title</a:t>
            </a:r>
          </a:p>
        </p:txBody>
      </p:sp>
      <p:sp>
        <p:nvSpPr>
          <p:cNvPr id="39" name="Chart Placeholder 3">
            <a:extLst>
              <a:ext uri="{FF2B5EF4-FFF2-40B4-BE49-F238E27FC236}">
                <a16:creationId xmlns:a16="http://schemas.microsoft.com/office/drawing/2014/main" id="{09D73E76-A7DE-AF42-94DB-B948D11D0757}"/>
              </a:ext>
            </a:extLst>
          </p:cNvPr>
          <p:cNvSpPr>
            <a:spLocks noGrp="1"/>
          </p:cNvSpPr>
          <p:nvPr>
            <p:ph type="chart" sz="quarter" idx="35"/>
          </p:nvPr>
        </p:nvSpPr>
        <p:spPr>
          <a:xfrm>
            <a:off x="4659853" y="3128260"/>
            <a:ext cx="1252508" cy="1142667"/>
          </a:xfrm>
          <a:prstGeom prst="rect">
            <a:avLst/>
          </a:prstGeom>
        </p:spPr>
        <p:txBody>
          <a:bodyPr/>
          <a:lstStyle/>
          <a:p>
            <a:r>
              <a:rPr lang="en-US"/>
              <a:t>Click icon to add chart</a:t>
            </a:r>
          </a:p>
        </p:txBody>
      </p:sp>
      <p:sp>
        <p:nvSpPr>
          <p:cNvPr id="3" name="Footer Placeholder 14">
            <a:extLst>
              <a:ext uri="{FF2B5EF4-FFF2-40B4-BE49-F238E27FC236}">
                <a16:creationId xmlns:a16="http://schemas.microsoft.com/office/drawing/2014/main" id="{C5B7E02C-63FB-9DFC-89E2-D0EE6B9839DA}"/>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7" name="Slide Number Placeholder 5">
            <a:extLst>
              <a:ext uri="{FF2B5EF4-FFF2-40B4-BE49-F238E27FC236}">
                <a16:creationId xmlns:a16="http://schemas.microsoft.com/office/drawing/2014/main" id="{1ADB0E88-2A5F-0EFF-6489-F4D61D477F88}"/>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8" name="Footer Placeholder 14">
            <a:extLst>
              <a:ext uri="{FF2B5EF4-FFF2-40B4-BE49-F238E27FC236}">
                <a16:creationId xmlns:a16="http://schemas.microsoft.com/office/drawing/2014/main" id="{DC55CB6D-AB8B-58B0-B4FB-DA5E838BA1E5}"/>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9" name="Text Placeholder 7">
            <a:extLst>
              <a:ext uri="{FF2B5EF4-FFF2-40B4-BE49-F238E27FC236}">
                <a16:creationId xmlns:a16="http://schemas.microsoft.com/office/drawing/2014/main" id="{8240C2DE-130B-4DE4-0AE9-D81A163BD6C9}"/>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3998343480"/>
      </p:ext>
    </p:extLst>
  </p:cSld>
  <p:clrMapOvr>
    <a:masterClrMapping/>
  </p:clrMapOvr>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3_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a:xfrm>
            <a:off x="274320" y="205740"/>
            <a:ext cx="8572500" cy="891540"/>
          </a:xfrm>
        </p:spPr>
        <p:txBody>
          <a:bodyPr/>
          <a:lstStyle/>
          <a:p>
            <a:r>
              <a:rPr lang="en-US"/>
              <a:t>Click to edit Master title style</a:t>
            </a:r>
            <a:endParaRPr lang="en-US" dirty="0"/>
          </a:p>
        </p:txBody>
      </p:sp>
      <p:sp>
        <p:nvSpPr>
          <p:cNvPr id="4" name="Chart Placeholder 3">
            <a:extLst>
              <a:ext uri="{FF2B5EF4-FFF2-40B4-BE49-F238E27FC236}">
                <a16:creationId xmlns:a16="http://schemas.microsoft.com/office/drawing/2014/main" id="{A267154D-6807-E93C-6B54-64F8C0E9B50D}"/>
              </a:ext>
            </a:extLst>
          </p:cNvPr>
          <p:cNvSpPr>
            <a:spLocks noGrp="1"/>
          </p:cNvSpPr>
          <p:nvPr>
            <p:ph type="chart" sz="quarter" idx="12"/>
          </p:nvPr>
        </p:nvSpPr>
        <p:spPr>
          <a:xfrm>
            <a:off x="274320" y="1565917"/>
            <a:ext cx="4205288" cy="1172430"/>
          </a:xfrm>
          <a:prstGeom prst="rect">
            <a:avLst/>
          </a:prstGeom>
        </p:spPr>
        <p:txBody>
          <a:bodyPr/>
          <a:lstStyle/>
          <a:p>
            <a:r>
              <a:rPr lang="en-US"/>
              <a:t>Click icon to add chart</a:t>
            </a:r>
          </a:p>
        </p:txBody>
      </p:sp>
      <p:sp>
        <p:nvSpPr>
          <p:cNvPr id="19" name="Chart Placeholder 3">
            <a:extLst>
              <a:ext uri="{FF2B5EF4-FFF2-40B4-BE49-F238E27FC236}">
                <a16:creationId xmlns:a16="http://schemas.microsoft.com/office/drawing/2014/main" id="{2AEE897A-DE3A-4E1F-D24F-ECE09F66ADAD}"/>
              </a:ext>
            </a:extLst>
          </p:cNvPr>
          <p:cNvSpPr>
            <a:spLocks noGrp="1"/>
          </p:cNvSpPr>
          <p:nvPr>
            <p:ph type="chart" sz="quarter" idx="18"/>
          </p:nvPr>
        </p:nvSpPr>
        <p:spPr>
          <a:xfrm>
            <a:off x="4660247" y="1594492"/>
            <a:ext cx="1162980" cy="1159003"/>
          </a:xfrm>
          <a:prstGeom prst="rect">
            <a:avLst/>
          </a:prstGeom>
        </p:spPr>
        <p:txBody>
          <a:bodyPr/>
          <a:lstStyle/>
          <a:p>
            <a:r>
              <a:rPr lang="en-US"/>
              <a:t>Click icon to add chart</a:t>
            </a:r>
          </a:p>
        </p:txBody>
      </p:sp>
      <p:sp>
        <p:nvSpPr>
          <p:cNvPr id="20" name="Table Placeholder 11">
            <a:extLst>
              <a:ext uri="{FF2B5EF4-FFF2-40B4-BE49-F238E27FC236}">
                <a16:creationId xmlns:a16="http://schemas.microsoft.com/office/drawing/2014/main" id="{71BAF9D6-A3F6-A446-95BC-892A6D3B72D0}"/>
              </a:ext>
            </a:extLst>
          </p:cNvPr>
          <p:cNvSpPr>
            <a:spLocks noGrp="1"/>
          </p:cNvSpPr>
          <p:nvPr>
            <p:ph type="tbl" sz="quarter" idx="19"/>
          </p:nvPr>
        </p:nvSpPr>
        <p:spPr>
          <a:xfrm>
            <a:off x="6117735" y="1668548"/>
            <a:ext cx="1997869" cy="954897"/>
          </a:xfrm>
          <a:prstGeom prst="rect">
            <a:avLst/>
          </a:prstGeom>
        </p:spPr>
        <p:txBody>
          <a:bodyPr anchor="ctr" anchorCtr="0"/>
          <a:lstStyle/>
          <a:p>
            <a:r>
              <a:rPr lang="en-US"/>
              <a:t>Click icon to add table</a:t>
            </a:r>
          </a:p>
        </p:txBody>
      </p:sp>
      <p:sp>
        <p:nvSpPr>
          <p:cNvPr id="21" name="Text Placeholder 17">
            <a:extLst>
              <a:ext uri="{FF2B5EF4-FFF2-40B4-BE49-F238E27FC236}">
                <a16:creationId xmlns:a16="http://schemas.microsoft.com/office/drawing/2014/main" id="{08058ACD-CF98-D5FB-3403-2B6879A860F4}"/>
              </a:ext>
            </a:extLst>
          </p:cNvPr>
          <p:cNvSpPr>
            <a:spLocks noGrp="1"/>
          </p:cNvSpPr>
          <p:nvPr>
            <p:ph type="body" sz="quarter" idx="20" hasCustomPrompt="1"/>
          </p:nvPr>
        </p:nvSpPr>
        <p:spPr>
          <a:xfrm>
            <a:off x="4653101" y="1381370"/>
            <a:ext cx="2214563" cy="184547"/>
          </a:xfrm>
          <a:prstGeom prst="rect">
            <a:avLst/>
          </a:prstGeom>
        </p:spPr>
        <p:txBody>
          <a:bodyPr/>
          <a:lstStyle>
            <a:lvl1pPr>
              <a:defRPr sz="825"/>
            </a:lvl1pPr>
          </a:lstStyle>
          <a:p>
            <a:pPr lvl="0"/>
            <a:r>
              <a:rPr lang="en-US" dirty="0"/>
              <a:t>Click to edit chart title</a:t>
            </a:r>
          </a:p>
        </p:txBody>
      </p:sp>
      <p:sp>
        <p:nvSpPr>
          <p:cNvPr id="22" name="Chart Placeholder 3">
            <a:extLst>
              <a:ext uri="{FF2B5EF4-FFF2-40B4-BE49-F238E27FC236}">
                <a16:creationId xmlns:a16="http://schemas.microsoft.com/office/drawing/2014/main" id="{4BF0E67B-DACE-82BC-3BB7-2CF9EF695BEC}"/>
              </a:ext>
            </a:extLst>
          </p:cNvPr>
          <p:cNvSpPr>
            <a:spLocks noGrp="1"/>
          </p:cNvSpPr>
          <p:nvPr>
            <p:ph type="chart" sz="quarter" idx="21"/>
          </p:nvPr>
        </p:nvSpPr>
        <p:spPr>
          <a:xfrm>
            <a:off x="274320" y="3175919"/>
            <a:ext cx="4205288" cy="1146570"/>
          </a:xfrm>
          <a:prstGeom prst="rect">
            <a:avLst/>
          </a:prstGeom>
        </p:spPr>
        <p:txBody>
          <a:bodyPr/>
          <a:lstStyle/>
          <a:p>
            <a:r>
              <a:rPr lang="en-US"/>
              <a:t>Click icon to add chart</a:t>
            </a:r>
          </a:p>
        </p:txBody>
      </p:sp>
      <p:sp>
        <p:nvSpPr>
          <p:cNvPr id="25" name="Chart Placeholder 3">
            <a:extLst>
              <a:ext uri="{FF2B5EF4-FFF2-40B4-BE49-F238E27FC236}">
                <a16:creationId xmlns:a16="http://schemas.microsoft.com/office/drawing/2014/main" id="{66DDE9D9-2D64-B1F1-2CF3-E9239CBAFCCF}"/>
              </a:ext>
            </a:extLst>
          </p:cNvPr>
          <p:cNvSpPr>
            <a:spLocks noGrp="1"/>
          </p:cNvSpPr>
          <p:nvPr>
            <p:ph type="chart" sz="quarter" idx="24"/>
          </p:nvPr>
        </p:nvSpPr>
        <p:spPr>
          <a:xfrm>
            <a:off x="4665563" y="3175919"/>
            <a:ext cx="1158117" cy="1159003"/>
          </a:xfrm>
          <a:prstGeom prst="rect">
            <a:avLst/>
          </a:prstGeom>
        </p:spPr>
        <p:txBody>
          <a:bodyPr/>
          <a:lstStyle/>
          <a:p>
            <a:r>
              <a:rPr lang="en-US"/>
              <a:t>Click icon to add chart</a:t>
            </a:r>
          </a:p>
        </p:txBody>
      </p:sp>
      <p:sp>
        <p:nvSpPr>
          <p:cNvPr id="26" name="Table Placeholder 11">
            <a:extLst>
              <a:ext uri="{FF2B5EF4-FFF2-40B4-BE49-F238E27FC236}">
                <a16:creationId xmlns:a16="http://schemas.microsoft.com/office/drawing/2014/main" id="{E30BBE26-7E2A-EC69-1C35-A44A9F85332A}"/>
              </a:ext>
            </a:extLst>
          </p:cNvPr>
          <p:cNvSpPr>
            <a:spLocks noGrp="1"/>
          </p:cNvSpPr>
          <p:nvPr>
            <p:ph type="tbl" sz="quarter" idx="25"/>
          </p:nvPr>
        </p:nvSpPr>
        <p:spPr>
          <a:xfrm>
            <a:off x="6123051" y="3273194"/>
            <a:ext cx="1997869" cy="954897"/>
          </a:xfrm>
          <a:prstGeom prst="rect">
            <a:avLst/>
          </a:prstGeom>
        </p:spPr>
        <p:txBody>
          <a:bodyPr anchor="ctr" anchorCtr="0"/>
          <a:lstStyle/>
          <a:p>
            <a:r>
              <a:rPr lang="en-US"/>
              <a:t>Click icon to add table</a:t>
            </a:r>
          </a:p>
        </p:txBody>
      </p:sp>
      <p:sp>
        <p:nvSpPr>
          <p:cNvPr id="3" name="Text Placeholder 17">
            <a:extLst>
              <a:ext uri="{FF2B5EF4-FFF2-40B4-BE49-F238E27FC236}">
                <a16:creationId xmlns:a16="http://schemas.microsoft.com/office/drawing/2014/main" id="{75E5EE12-376B-2736-5EBF-68A3BDDBB7E4}"/>
              </a:ext>
            </a:extLst>
          </p:cNvPr>
          <p:cNvSpPr>
            <a:spLocks noGrp="1"/>
          </p:cNvSpPr>
          <p:nvPr>
            <p:ph type="body" sz="quarter" idx="27" hasCustomPrompt="1"/>
          </p:nvPr>
        </p:nvSpPr>
        <p:spPr>
          <a:xfrm>
            <a:off x="274320" y="1381370"/>
            <a:ext cx="2214563" cy="184547"/>
          </a:xfrm>
          <a:prstGeom prst="rect">
            <a:avLst/>
          </a:prstGeom>
        </p:spPr>
        <p:txBody>
          <a:bodyPr/>
          <a:lstStyle>
            <a:lvl1pPr>
              <a:defRPr sz="825"/>
            </a:lvl1pPr>
          </a:lstStyle>
          <a:p>
            <a:pPr lvl="0"/>
            <a:r>
              <a:rPr lang="en-US" dirty="0"/>
              <a:t>Click to edit chart title</a:t>
            </a:r>
          </a:p>
        </p:txBody>
      </p:sp>
      <p:sp>
        <p:nvSpPr>
          <p:cNvPr id="9" name="Text Placeholder 17">
            <a:extLst>
              <a:ext uri="{FF2B5EF4-FFF2-40B4-BE49-F238E27FC236}">
                <a16:creationId xmlns:a16="http://schemas.microsoft.com/office/drawing/2014/main" id="{D3927544-65F6-B2EE-96AB-07027F755F68}"/>
              </a:ext>
            </a:extLst>
          </p:cNvPr>
          <p:cNvSpPr>
            <a:spLocks noGrp="1"/>
          </p:cNvSpPr>
          <p:nvPr>
            <p:ph type="body" sz="quarter" idx="28" hasCustomPrompt="1"/>
          </p:nvPr>
        </p:nvSpPr>
        <p:spPr>
          <a:xfrm>
            <a:off x="274320" y="2962797"/>
            <a:ext cx="2214563" cy="184547"/>
          </a:xfrm>
          <a:prstGeom prst="rect">
            <a:avLst/>
          </a:prstGeom>
        </p:spPr>
        <p:txBody>
          <a:bodyPr/>
          <a:lstStyle>
            <a:lvl1pPr>
              <a:defRPr sz="825"/>
            </a:lvl1pPr>
          </a:lstStyle>
          <a:p>
            <a:pPr lvl="0"/>
            <a:r>
              <a:rPr lang="en-US" dirty="0"/>
              <a:t>Click to edit chart title</a:t>
            </a:r>
          </a:p>
        </p:txBody>
      </p:sp>
      <p:sp>
        <p:nvSpPr>
          <p:cNvPr id="17" name="Text Placeholder 16">
            <a:extLst>
              <a:ext uri="{FF2B5EF4-FFF2-40B4-BE49-F238E27FC236}">
                <a16:creationId xmlns:a16="http://schemas.microsoft.com/office/drawing/2014/main" id="{7A66706B-CC02-0DC4-A3FD-6E813D5E8FFB}"/>
              </a:ext>
            </a:extLst>
          </p:cNvPr>
          <p:cNvSpPr>
            <a:spLocks noGrp="1"/>
          </p:cNvSpPr>
          <p:nvPr>
            <p:ph type="body" sz="quarter" idx="29" hasCustomPrompt="1"/>
          </p:nvPr>
        </p:nvSpPr>
        <p:spPr>
          <a:xfrm>
            <a:off x="274320" y="960120"/>
            <a:ext cx="8572500" cy="274320"/>
          </a:xfrm>
          <a:prstGeom prst="rect">
            <a:avLst/>
          </a:prstGeom>
        </p:spPr>
        <p:txBody>
          <a:bodyPr anchor="b"/>
          <a:lstStyle>
            <a:lvl1pPr>
              <a:defRPr sz="975"/>
            </a:lvl1pPr>
          </a:lstStyle>
          <a:p>
            <a:pPr lvl="0"/>
            <a:r>
              <a:rPr lang="en-US" dirty="0"/>
              <a:t>Click to add subtitle</a:t>
            </a:r>
          </a:p>
        </p:txBody>
      </p:sp>
      <p:sp>
        <p:nvSpPr>
          <p:cNvPr id="5" name="Footer Placeholder 14">
            <a:extLst>
              <a:ext uri="{FF2B5EF4-FFF2-40B4-BE49-F238E27FC236}">
                <a16:creationId xmlns:a16="http://schemas.microsoft.com/office/drawing/2014/main" id="{66135EB5-AFFC-F02E-D371-DF0586CF9E64}"/>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8" name="Slide Number Placeholder 5">
            <a:extLst>
              <a:ext uri="{FF2B5EF4-FFF2-40B4-BE49-F238E27FC236}">
                <a16:creationId xmlns:a16="http://schemas.microsoft.com/office/drawing/2014/main" id="{1B9233AF-B27D-42AF-3A7D-E40DBB091931}"/>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10" name="Footer Placeholder 14">
            <a:extLst>
              <a:ext uri="{FF2B5EF4-FFF2-40B4-BE49-F238E27FC236}">
                <a16:creationId xmlns:a16="http://schemas.microsoft.com/office/drawing/2014/main" id="{1FA6055B-88EC-B653-F371-BC869867422C}"/>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1" name="Text Placeholder 7">
            <a:extLst>
              <a:ext uri="{FF2B5EF4-FFF2-40B4-BE49-F238E27FC236}">
                <a16:creationId xmlns:a16="http://schemas.microsoft.com/office/drawing/2014/main" id="{A3F46AF1-D003-5D5E-6C0F-4E5073D2194B}"/>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1131260451"/>
      </p:ext>
    </p:extLst>
  </p:cSld>
  <p:clrMapOvr>
    <a:masterClrMapping/>
  </p:clrMapOvr>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4_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p>
        </p:txBody>
      </p:sp>
      <p:sp>
        <p:nvSpPr>
          <p:cNvPr id="9" name="Chart Placeholder 3">
            <a:extLst>
              <a:ext uri="{FF2B5EF4-FFF2-40B4-BE49-F238E27FC236}">
                <a16:creationId xmlns:a16="http://schemas.microsoft.com/office/drawing/2014/main" id="{AF572609-1FE4-B57F-2507-7951DBDC5089}"/>
              </a:ext>
            </a:extLst>
          </p:cNvPr>
          <p:cNvSpPr>
            <a:spLocks noGrp="1"/>
          </p:cNvSpPr>
          <p:nvPr>
            <p:ph type="chart" sz="quarter" idx="13"/>
          </p:nvPr>
        </p:nvSpPr>
        <p:spPr>
          <a:xfrm>
            <a:off x="2476977" y="2039541"/>
            <a:ext cx="1986677" cy="1997830"/>
          </a:xfrm>
          <a:prstGeom prst="rect">
            <a:avLst/>
          </a:prstGeom>
        </p:spPr>
        <p:txBody>
          <a:bodyPr/>
          <a:lstStyle/>
          <a:p>
            <a:r>
              <a:rPr lang="en-US"/>
              <a:t>Click icon to add chart</a:t>
            </a:r>
          </a:p>
        </p:txBody>
      </p:sp>
      <p:sp>
        <p:nvSpPr>
          <p:cNvPr id="11" name="Chart Placeholder 3">
            <a:extLst>
              <a:ext uri="{FF2B5EF4-FFF2-40B4-BE49-F238E27FC236}">
                <a16:creationId xmlns:a16="http://schemas.microsoft.com/office/drawing/2014/main" id="{2D4BF3CA-0F9B-24DF-CBC6-CC267114676A}"/>
              </a:ext>
            </a:extLst>
          </p:cNvPr>
          <p:cNvSpPr>
            <a:spLocks noGrp="1"/>
          </p:cNvSpPr>
          <p:nvPr>
            <p:ph type="chart" sz="quarter" idx="15"/>
          </p:nvPr>
        </p:nvSpPr>
        <p:spPr>
          <a:xfrm>
            <a:off x="5205099" y="2039542"/>
            <a:ext cx="1307919" cy="1321334"/>
          </a:xfrm>
          <a:prstGeom prst="rect">
            <a:avLst/>
          </a:prstGeom>
        </p:spPr>
        <p:txBody>
          <a:bodyPr/>
          <a:lstStyle/>
          <a:p>
            <a:r>
              <a:rPr lang="en-US"/>
              <a:t>Click icon to add chart</a:t>
            </a:r>
            <a:endParaRPr lang="en-US" dirty="0"/>
          </a:p>
        </p:txBody>
      </p:sp>
      <p:sp>
        <p:nvSpPr>
          <p:cNvPr id="12" name="Chart Placeholder 3">
            <a:extLst>
              <a:ext uri="{FF2B5EF4-FFF2-40B4-BE49-F238E27FC236}">
                <a16:creationId xmlns:a16="http://schemas.microsoft.com/office/drawing/2014/main" id="{933C107D-322D-A9A0-49BA-63891B73CC52}"/>
              </a:ext>
            </a:extLst>
          </p:cNvPr>
          <p:cNvSpPr>
            <a:spLocks noGrp="1"/>
          </p:cNvSpPr>
          <p:nvPr>
            <p:ph type="chart" sz="quarter" idx="16"/>
          </p:nvPr>
        </p:nvSpPr>
        <p:spPr>
          <a:xfrm>
            <a:off x="7225864" y="2039542"/>
            <a:ext cx="1307919" cy="1321334"/>
          </a:xfrm>
          <a:prstGeom prst="rect">
            <a:avLst/>
          </a:prstGeom>
        </p:spPr>
        <p:txBody>
          <a:bodyPr/>
          <a:lstStyle/>
          <a:p>
            <a:r>
              <a:rPr lang="en-US"/>
              <a:t>Click icon to add chart</a:t>
            </a:r>
          </a:p>
        </p:txBody>
      </p:sp>
      <p:sp>
        <p:nvSpPr>
          <p:cNvPr id="19" name="Text Placeholder 18">
            <a:extLst>
              <a:ext uri="{FF2B5EF4-FFF2-40B4-BE49-F238E27FC236}">
                <a16:creationId xmlns:a16="http://schemas.microsoft.com/office/drawing/2014/main" id="{7EB885EE-90A9-3742-8715-79F882FC7E43}"/>
              </a:ext>
            </a:extLst>
          </p:cNvPr>
          <p:cNvSpPr>
            <a:spLocks noGrp="1"/>
          </p:cNvSpPr>
          <p:nvPr>
            <p:ph type="body" sz="quarter" idx="17" hasCustomPrompt="1"/>
          </p:nvPr>
        </p:nvSpPr>
        <p:spPr>
          <a:xfrm>
            <a:off x="274320" y="1763186"/>
            <a:ext cx="2025253" cy="212463"/>
          </a:xfrm>
          <a:prstGeom prst="rect">
            <a:avLst/>
          </a:prstGeom>
        </p:spPr>
        <p:txBody>
          <a:bodyPr/>
          <a:lstStyle>
            <a:lvl1pPr>
              <a:defRPr sz="975"/>
            </a:lvl1pPr>
          </a:lstStyle>
          <a:p>
            <a:pPr lvl="0"/>
            <a:r>
              <a:rPr lang="en-US" dirty="0"/>
              <a:t>Click to add header</a:t>
            </a:r>
          </a:p>
        </p:txBody>
      </p:sp>
      <p:sp>
        <p:nvSpPr>
          <p:cNvPr id="21" name="Text Placeholder 20">
            <a:extLst>
              <a:ext uri="{FF2B5EF4-FFF2-40B4-BE49-F238E27FC236}">
                <a16:creationId xmlns:a16="http://schemas.microsoft.com/office/drawing/2014/main" id="{C1B20845-B1E7-8A50-E76F-624265392742}"/>
              </a:ext>
            </a:extLst>
          </p:cNvPr>
          <p:cNvSpPr>
            <a:spLocks noGrp="1"/>
          </p:cNvSpPr>
          <p:nvPr>
            <p:ph type="body" sz="quarter" idx="18" hasCustomPrompt="1"/>
          </p:nvPr>
        </p:nvSpPr>
        <p:spPr>
          <a:xfrm>
            <a:off x="274320" y="2039542"/>
            <a:ext cx="2025253" cy="1450181"/>
          </a:xfrm>
          <a:prstGeom prst="rect">
            <a:avLst/>
          </a:prstGeom>
        </p:spPr>
        <p:txBody>
          <a:bodyPr/>
          <a:lstStyle>
            <a:lvl1pPr>
              <a:defRPr sz="975" b="0"/>
            </a:lvl1pPr>
          </a:lstStyle>
          <a:p>
            <a:pPr lvl="0"/>
            <a:r>
              <a:rPr lang="en-US" dirty="0"/>
              <a:t>Click to add body copy</a:t>
            </a:r>
          </a:p>
        </p:txBody>
      </p:sp>
      <p:sp>
        <p:nvSpPr>
          <p:cNvPr id="22" name="Text Placeholder 18">
            <a:extLst>
              <a:ext uri="{FF2B5EF4-FFF2-40B4-BE49-F238E27FC236}">
                <a16:creationId xmlns:a16="http://schemas.microsoft.com/office/drawing/2014/main" id="{1A8E3EEF-9C8F-AF0C-6B36-DAD9D4375E2E}"/>
              </a:ext>
            </a:extLst>
          </p:cNvPr>
          <p:cNvSpPr>
            <a:spLocks noGrp="1"/>
          </p:cNvSpPr>
          <p:nvPr>
            <p:ph type="body" sz="quarter" idx="19" hasCustomPrompt="1"/>
          </p:nvPr>
        </p:nvSpPr>
        <p:spPr>
          <a:xfrm>
            <a:off x="2472124" y="1763186"/>
            <a:ext cx="1991530" cy="212463"/>
          </a:xfrm>
          <a:prstGeom prst="rect">
            <a:avLst/>
          </a:prstGeom>
        </p:spPr>
        <p:txBody>
          <a:bodyPr/>
          <a:lstStyle>
            <a:lvl1pPr algn="ctr">
              <a:defRPr sz="975"/>
            </a:lvl1pPr>
          </a:lstStyle>
          <a:p>
            <a:pPr lvl="0"/>
            <a:r>
              <a:rPr lang="en-US" dirty="0"/>
              <a:t>Click to add chart title</a:t>
            </a:r>
          </a:p>
        </p:txBody>
      </p:sp>
      <p:sp>
        <p:nvSpPr>
          <p:cNvPr id="23" name="Text Placeholder 18">
            <a:extLst>
              <a:ext uri="{FF2B5EF4-FFF2-40B4-BE49-F238E27FC236}">
                <a16:creationId xmlns:a16="http://schemas.microsoft.com/office/drawing/2014/main" id="{CA870E45-58B2-E443-7B66-1AB18022F95E}"/>
              </a:ext>
            </a:extLst>
          </p:cNvPr>
          <p:cNvSpPr>
            <a:spLocks noGrp="1"/>
          </p:cNvSpPr>
          <p:nvPr>
            <p:ph type="body" sz="quarter" idx="20" hasCustomPrompt="1"/>
          </p:nvPr>
        </p:nvSpPr>
        <p:spPr>
          <a:xfrm>
            <a:off x="4875996" y="1763186"/>
            <a:ext cx="1991530" cy="212463"/>
          </a:xfrm>
          <a:prstGeom prst="rect">
            <a:avLst/>
          </a:prstGeom>
        </p:spPr>
        <p:txBody>
          <a:bodyPr/>
          <a:lstStyle>
            <a:lvl1pPr algn="ctr">
              <a:defRPr sz="975"/>
            </a:lvl1pPr>
          </a:lstStyle>
          <a:p>
            <a:pPr lvl="0"/>
            <a:r>
              <a:rPr lang="en-US" dirty="0"/>
              <a:t>Click to add chart title</a:t>
            </a:r>
          </a:p>
        </p:txBody>
      </p:sp>
      <p:sp>
        <p:nvSpPr>
          <p:cNvPr id="24" name="Text Placeholder 18">
            <a:extLst>
              <a:ext uri="{FF2B5EF4-FFF2-40B4-BE49-F238E27FC236}">
                <a16:creationId xmlns:a16="http://schemas.microsoft.com/office/drawing/2014/main" id="{40C10DB6-7E5B-7782-0215-9D177DCE5133}"/>
              </a:ext>
            </a:extLst>
          </p:cNvPr>
          <p:cNvSpPr>
            <a:spLocks noGrp="1"/>
          </p:cNvSpPr>
          <p:nvPr>
            <p:ph type="body" sz="quarter" idx="21" hasCustomPrompt="1"/>
          </p:nvPr>
        </p:nvSpPr>
        <p:spPr>
          <a:xfrm>
            <a:off x="6891220" y="1763186"/>
            <a:ext cx="1991530" cy="212463"/>
          </a:xfrm>
          <a:prstGeom prst="rect">
            <a:avLst/>
          </a:prstGeom>
        </p:spPr>
        <p:txBody>
          <a:bodyPr/>
          <a:lstStyle>
            <a:lvl1pPr algn="ctr">
              <a:defRPr sz="975"/>
            </a:lvl1pPr>
          </a:lstStyle>
          <a:p>
            <a:pPr lvl="0"/>
            <a:r>
              <a:rPr lang="en-US" dirty="0"/>
              <a:t>Click to add chart title</a:t>
            </a:r>
          </a:p>
        </p:txBody>
      </p:sp>
      <p:sp>
        <p:nvSpPr>
          <p:cNvPr id="3" name="Footer Placeholder 14">
            <a:extLst>
              <a:ext uri="{FF2B5EF4-FFF2-40B4-BE49-F238E27FC236}">
                <a16:creationId xmlns:a16="http://schemas.microsoft.com/office/drawing/2014/main" id="{B34E50EE-23D9-A2DA-C23D-E09E44F9366E}"/>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6" name="Slide Number Placeholder 5">
            <a:extLst>
              <a:ext uri="{FF2B5EF4-FFF2-40B4-BE49-F238E27FC236}">
                <a16:creationId xmlns:a16="http://schemas.microsoft.com/office/drawing/2014/main" id="{81FB61E5-1108-9A22-8020-F0C47F00EF3A}"/>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7" name="Footer Placeholder 14">
            <a:extLst>
              <a:ext uri="{FF2B5EF4-FFF2-40B4-BE49-F238E27FC236}">
                <a16:creationId xmlns:a16="http://schemas.microsoft.com/office/drawing/2014/main" id="{EB67E6C6-EB07-E77D-FB15-C83AEF756E2B}"/>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8" name="Text Placeholder 7">
            <a:extLst>
              <a:ext uri="{FF2B5EF4-FFF2-40B4-BE49-F238E27FC236}">
                <a16:creationId xmlns:a16="http://schemas.microsoft.com/office/drawing/2014/main" id="{2797B2DD-4A63-ACF4-F284-6557398D40A8}"/>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156636812"/>
      </p:ext>
    </p:extLst>
  </p:cSld>
  <p:clrMapOvr>
    <a:masterClrMapping/>
  </p:clrMapOvr>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_Simple Graphic">
    <p:spTree>
      <p:nvGrpSpPr>
        <p:cNvPr id="1" name=""/>
        <p:cNvGrpSpPr/>
        <p:nvPr/>
      </p:nvGrpSpPr>
      <p:grpSpPr>
        <a:xfrm>
          <a:off x="0" y="0"/>
          <a:ext cx="0" cy="0"/>
          <a:chOff x="0" y="0"/>
          <a:chExt cx="0" cy="0"/>
        </a:xfrm>
      </p:grpSpPr>
      <p:sp>
        <p:nvSpPr>
          <p:cNvPr id="29" name="Graphic 27">
            <a:extLst>
              <a:ext uri="{FF2B5EF4-FFF2-40B4-BE49-F238E27FC236}">
                <a16:creationId xmlns:a16="http://schemas.microsoft.com/office/drawing/2014/main" id="{FA9BCC42-83EE-61B4-DFBA-393257A3F99F}"/>
              </a:ext>
            </a:extLst>
          </p:cNvPr>
          <p:cNvSpPr/>
          <p:nvPr/>
        </p:nvSpPr>
        <p:spPr>
          <a:xfrm>
            <a:off x="2120622" y="1248966"/>
            <a:ext cx="633679" cy="3061354"/>
          </a:xfrm>
          <a:custGeom>
            <a:avLst/>
            <a:gdLst>
              <a:gd name="connsiteX0" fmla="*/ 0 w 1418922"/>
              <a:gd name="connsiteY0" fmla="*/ 0 h 6854925"/>
              <a:gd name="connsiteX1" fmla="*/ 0 w 1418922"/>
              <a:gd name="connsiteY1" fmla="*/ 6854926 h 6854925"/>
            </a:gdLst>
            <a:ahLst/>
            <a:cxnLst>
              <a:cxn ang="0">
                <a:pos x="connsiteX0" y="connsiteY0"/>
              </a:cxn>
              <a:cxn ang="0">
                <a:pos x="connsiteX1" y="connsiteY1"/>
              </a:cxn>
            </a:cxnLst>
            <a:rect l="l" t="t" r="r" b="b"/>
            <a:pathLst>
              <a:path w="1418922" h="6854925">
                <a:moveTo>
                  <a:pt x="0" y="0"/>
                </a:moveTo>
                <a:cubicBezTo>
                  <a:pt x="1891897" y="1892946"/>
                  <a:pt x="1891897" y="4961980"/>
                  <a:pt x="0" y="6854926"/>
                </a:cubicBezTo>
              </a:path>
            </a:pathLst>
          </a:custGeom>
          <a:noFill/>
          <a:ln w="9525" cap="flat">
            <a:solidFill>
              <a:srgbClr val="000000"/>
            </a:solidFill>
            <a:prstDash val="solid"/>
            <a:miter/>
          </a:ln>
        </p:spPr>
        <p:txBody>
          <a:bodyPr rtlCol="0" anchor="ctr"/>
          <a:lstStyle/>
          <a:p>
            <a:endParaRPr lang="en-US" sz="1050"/>
          </a:p>
        </p:txBody>
      </p:sp>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p>
        </p:txBody>
      </p:sp>
      <p:sp>
        <p:nvSpPr>
          <p:cNvPr id="15" name="Oval 14">
            <a:extLst>
              <a:ext uri="{FF2B5EF4-FFF2-40B4-BE49-F238E27FC236}">
                <a16:creationId xmlns:a16="http://schemas.microsoft.com/office/drawing/2014/main" id="{3F808413-A920-50D2-B256-6AAB164FD90A}"/>
              </a:ext>
            </a:extLst>
          </p:cNvPr>
          <p:cNvSpPr/>
          <p:nvPr/>
        </p:nvSpPr>
        <p:spPr>
          <a:xfrm>
            <a:off x="2195316" y="1436453"/>
            <a:ext cx="583698" cy="583698"/>
          </a:xfrm>
          <a:prstGeom prst="ellipse">
            <a:avLst/>
          </a:prstGeom>
          <a:solidFill>
            <a:schemeClr val="tx2"/>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17" name="Oval 16">
            <a:extLst>
              <a:ext uri="{FF2B5EF4-FFF2-40B4-BE49-F238E27FC236}">
                <a16:creationId xmlns:a16="http://schemas.microsoft.com/office/drawing/2014/main" id="{B69D8B6F-5520-304F-1CBD-F5E9F55B8337}"/>
              </a:ext>
            </a:extLst>
          </p:cNvPr>
          <p:cNvSpPr/>
          <p:nvPr/>
        </p:nvSpPr>
        <p:spPr>
          <a:xfrm>
            <a:off x="2463034" y="2137013"/>
            <a:ext cx="583698" cy="583698"/>
          </a:xfrm>
          <a:prstGeom prst="ellipse">
            <a:avLst/>
          </a:prstGeom>
          <a:solidFill>
            <a:schemeClr val="accent1"/>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19" name="Oval 18">
            <a:extLst>
              <a:ext uri="{FF2B5EF4-FFF2-40B4-BE49-F238E27FC236}">
                <a16:creationId xmlns:a16="http://schemas.microsoft.com/office/drawing/2014/main" id="{2E79687C-851F-6733-43D1-5E3463DF5B89}"/>
              </a:ext>
            </a:extLst>
          </p:cNvPr>
          <p:cNvSpPr/>
          <p:nvPr/>
        </p:nvSpPr>
        <p:spPr>
          <a:xfrm>
            <a:off x="2463034" y="2837572"/>
            <a:ext cx="583698" cy="583698"/>
          </a:xfrm>
          <a:prstGeom prst="ellipse">
            <a:avLst/>
          </a:prstGeom>
          <a:solidFill>
            <a:schemeClr val="accent3"/>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21" name="Oval 20">
            <a:extLst>
              <a:ext uri="{FF2B5EF4-FFF2-40B4-BE49-F238E27FC236}">
                <a16:creationId xmlns:a16="http://schemas.microsoft.com/office/drawing/2014/main" id="{CF64B2C8-A5C2-49B7-3A8A-91EF6F4ABB3E}"/>
              </a:ext>
            </a:extLst>
          </p:cNvPr>
          <p:cNvSpPr/>
          <p:nvPr/>
        </p:nvSpPr>
        <p:spPr>
          <a:xfrm>
            <a:off x="2195316" y="3538131"/>
            <a:ext cx="583698" cy="583698"/>
          </a:xfrm>
          <a:prstGeom prst="ellipse">
            <a:avLst/>
          </a:prstGeom>
          <a:solidFill>
            <a:srgbClr val="E3E5DC"/>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4" name="TextBox 3">
            <a:extLst>
              <a:ext uri="{FF2B5EF4-FFF2-40B4-BE49-F238E27FC236}">
                <a16:creationId xmlns:a16="http://schemas.microsoft.com/office/drawing/2014/main" id="{15B0D3D8-F2EF-DF66-A04C-16934AACE9A4}"/>
              </a:ext>
            </a:extLst>
          </p:cNvPr>
          <p:cNvSpPr txBox="1"/>
          <p:nvPr/>
        </p:nvSpPr>
        <p:spPr>
          <a:xfrm>
            <a:off x="2344345" y="1425105"/>
            <a:ext cx="282609" cy="461665"/>
          </a:xfrm>
          <a:prstGeom prst="rect">
            <a:avLst/>
          </a:prstGeom>
          <a:noFill/>
        </p:spPr>
        <p:txBody>
          <a:bodyPr wrap="square" rtlCol="0" anchor="ctr">
            <a:spAutoFit/>
          </a:bodyPr>
          <a:lstStyle/>
          <a:p>
            <a:pPr algn="ctr"/>
            <a:r>
              <a:rPr lang="en-US" sz="2400" dirty="0">
                <a:solidFill>
                  <a:schemeClr val="bg1"/>
                </a:solidFill>
              </a:rPr>
              <a:t>1</a:t>
            </a:r>
          </a:p>
        </p:txBody>
      </p:sp>
      <p:sp>
        <p:nvSpPr>
          <p:cNvPr id="9" name="TextBox 8">
            <a:extLst>
              <a:ext uri="{FF2B5EF4-FFF2-40B4-BE49-F238E27FC236}">
                <a16:creationId xmlns:a16="http://schemas.microsoft.com/office/drawing/2014/main" id="{341102F6-4164-B0AB-4347-5F77C569AED5}"/>
              </a:ext>
            </a:extLst>
          </p:cNvPr>
          <p:cNvSpPr txBox="1"/>
          <p:nvPr/>
        </p:nvSpPr>
        <p:spPr>
          <a:xfrm>
            <a:off x="2615650" y="2141049"/>
            <a:ext cx="282609" cy="461665"/>
          </a:xfrm>
          <a:prstGeom prst="rect">
            <a:avLst/>
          </a:prstGeom>
          <a:noFill/>
        </p:spPr>
        <p:txBody>
          <a:bodyPr wrap="square" rtlCol="0" anchor="ctr">
            <a:spAutoFit/>
          </a:bodyPr>
          <a:lstStyle/>
          <a:p>
            <a:pPr algn="ctr"/>
            <a:r>
              <a:rPr lang="en-US" sz="2400" dirty="0">
                <a:solidFill>
                  <a:schemeClr val="tx2"/>
                </a:solidFill>
              </a:rPr>
              <a:t>2</a:t>
            </a:r>
          </a:p>
        </p:txBody>
      </p:sp>
      <p:sp>
        <p:nvSpPr>
          <p:cNvPr id="10" name="TextBox 9">
            <a:extLst>
              <a:ext uri="{FF2B5EF4-FFF2-40B4-BE49-F238E27FC236}">
                <a16:creationId xmlns:a16="http://schemas.microsoft.com/office/drawing/2014/main" id="{BFD4C46B-92F5-81DB-D426-28478577CF47}"/>
              </a:ext>
            </a:extLst>
          </p:cNvPr>
          <p:cNvSpPr txBox="1"/>
          <p:nvPr/>
        </p:nvSpPr>
        <p:spPr>
          <a:xfrm>
            <a:off x="2615650" y="2830004"/>
            <a:ext cx="282609" cy="461665"/>
          </a:xfrm>
          <a:prstGeom prst="rect">
            <a:avLst/>
          </a:prstGeom>
          <a:noFill/>
        </p:spPr>
        <p:txBody>
          <a:bodyPr wrap="square" rtlCol="0" anchor="ctr">
            <a:spAutoFit/>
          </a:bodyPr>
          <a:lstStyle/>
          <a:p>
            <a:pPr algn="ctr"/>
            <a:r>
              <a:rPr lang="en-US" sz="2400" dirty="0">
                <a:solidFill>
                  <a:schemeClr val="tx2"/>
                </a:solidFill>
              </a:rPr>
              <a:t>3</a:t>
            </a:r>
          </a:p>
        </p:txBody>
      </p:sp>
      <p:sp>
        <p:nvSpPr>
          <p:cNvPr id="11" name="TextBox 10">
            <a:extLst>
              <a:ext uri="{FF2B5EF4-FFF2-40B4-BE49-F238E27FC236}">
                <a16:creationId xmlns:a16="http://schemas.microsoft.com/office/drawing/2014/main" id="{78BE92F9-96F6-F819-6A82-8D17B6B36DC8}"/>
              </a:ext>
            </a:extLst>
          </p:cNvPr>
          <p:cNvSpPr txBox="1"/>
          <p:nvPr/>
        </p:nvSpPr>
        <p:spPr>
          <a:xfrm>
            <a:off x="2348113" y="3519572"/>
            <a:ext cx="282609" cy="461665"/>
          </a:xfrm>
          <a:prstGeom prst="rect">
            <a:avLst/>
          </a:prstGeom>
          <a:noFill/>
        </p:spPr>
        <p:txBody>
          <a:bodyPr wrap="square" rtlCol="0" anchor="ctr">
            <a:spAutoFit/>
          </a:bodyPr>
          <a:lstStyle/>
          <a:p>
            <a:pPr algn="ctr"/>
            <a:r>
              <a:rPr lang="en-US" sz="2400" dirty="0">
                <a:solidFill>
                  <a:schemeClr val="tx2"/>
                </a:solidFill>
              </a:rPr>
              <a:t>4</a:t>
            </a:r>
          </a:p>
        </p:txBody>
      </p:sp>
      <p:sp>
        <p:nvSpPr>
          <p:cNvPr id="23" name="Text Placeholder 22">
            <a:extLst>
              <a:ext uri="{FF2B5EF4-FFF2-40B4-BE49-F238E27FC236}">
                <a16:creationId xmlns:a16="http://schemas.microsoft.com/office/drawing/2014/main" id="{02C166D2-F8DE-162E-5C48-B3CE3FC1FC49}"/>
              </a:ext>
            </a:extLst>
          </p:cNvPr>
          <p:cNvSpPr>
            <a:spLocks noGrp="1"/>
          </p:cNvSpPr>
          <p:nvPr>
            <p:ph type="body" sz="quarter" idx="12" hasCustomPrompt="1"/>
          </p:nvPr>
        </p:nvSpPr>
        <p:spPr>
          <a:xfrm>
            <a:off x="274320" y="1729320"/>
            <a:ext cx="1951817" cy="2100649"/>
          </a:xfrm>
          <a:prstGeom prst="rect">
            <a:avLst/>
          </a:prstGeom>
        </p:spPr>
        <p:txBody>
          <a:bodyPr anchor="ctr"/>
          <a:lstStyle>
            <a:lvl1pPr>
              <a:defRPr sz="2400"/>
            </a:lvl1pPr>
          </a:lstStyle>
          <a:p>
            <a:pPr lvl="0"/>
            <a:r>
              <a:rPr lang="en-US" dirty="0"/>
              <a:t>Click here to edit graphic title</a:t>
            </a:r>
          </a:p>
        </p:txBody>
      </p:sp>
      <p:sp>
        <p:nvSpPr>
          <p:cNvPr id="31" name="Text Placeholder 30">
            <a:extLst>
              <a:ext uri="{FF2B5EF4-FFF2-40B4-BE49-F238E27FC236}">
                <a16:creationId xmlns:a16="http://schemas.microsoft.com/office/drawing/2014/main" id="{DCB8F8EE-C500-ABD7-28C6-F18B29FE7535}"/>
              </a:ext>
            </a:extLst>
          </p:cNvPr>
          <p:cNvSpPr>
            <a:spLocks noGrp="1"/>
          </p:cNvSpPr>
          <p:nvPr>
            <p:ph type="body" sz="quarter" idx="13" hasCustomPrompt="1"/>
          </p:nvPr>
        </p:nvSpPr>
        <p:spPr>
          <a:xfrm>
            <a:off x="2935052" y="1463263"/>
            <a:ext cx="5473304" cy="556889"/>
          </a:xfrm>
          <a:prstGeom prst="rect">
            <a:avLst/>
          </a:prstGeom>
        </p:spPr>
        <p:txBody>
          <a:bodyPr anchor="ctr"/>
          <a:lstStyle>
            <a:lvl1pPr>
              <a:defRPr sz="1050" b="0"/>
            </a:lvl1pPr>
          </a:lstStyle>
          <a:p>
            <a:pPr lvl="0"/>
            <a:r>
              <a:rPr lang="en-US" dirty="0"/>
              <a:t>Click to edit description</a:t>
            </a:r>
          </a:p>
        </p:txBody>
      </p:sp>
      <p:sp>
        <p:nvSpPr>
          <p:cNvPr id="32" name="Text Placeholder 30">
            <a:extLst>
              <a:ext uri="{FF2B5EF4-FFF2-40B4-BE49-F238E27FC236}">
                <a16:creationId xmlns:a16="http://schemas.microsoft.com/office/drawing/2014/main" id="{E0140E1B-C1F3-6AF3-86CD-284749882626}"/>
              </a:ext>
            </a:extLst>
          </p:cNvPr>
          <p:cNvSpPr>
            <a:spLocks noGrp="1"/>
          </p:cNvSpPr>
          <p:nvPr>
            <p:ph type="body" sz="quarter" idx="14" hasCustomPrompt="1"/>
          </p:nvPr>
        </p:nvSpPr>
        <p:spPr>
          <a:xfrm>
            <a:off x="2935052" y="3557733"/>
            <a:ext cx="5473304" cy="556889"/>
          </a:xfrm>
          <a:prstGeom prst="rect">
            <a:avLst/>
          </a:prstGeom>
        </p:spPr>
        <p:txBody>
          <a:bodyPr anchor="ctr"/>
          <a:lstStyle>
            <a:lvl1pPr>
              <a:defRPr sz="1050" b="0"/>
            </a:lvl1pPr>
          </a:lstStyle>
          <a:p>
            <a:pPr lvl="0"/>
            <a:r>
              <a:rPr lang="en-US" dirty="0"/>
              <a:t>Click to edit description</a:t>
            </a:r>
          </a:p>
        </p:txBody>
      </p:sp>
      <p:sp>
        <p:nvSpPr>
          <p:cNvPr id="33" name="Text Placeholder 30">
            <a:extLst>
              <a:ext uri="{FF2B5EF4-FFF2-40B4-BE49-F238E27FC236}">
                <a16:creationId xmlns:a16="http://schemas.microsoft.com/office/drawing/2014/main" id="{32F5DC38-CB23-29EE-4E83-03ABFBA0EC91}"/>
              </a:ext>
            </a:extLst>
          </p:cNvPr>
          <p:cNvSpPr>
            <a:spLocks noGrp="1"/>
          </p:cNvSpPr>
          <p:nvPr>
            <p:ph type="body" sz="quarter" idx="15" hasCustomPrompt="1"/>
          </p:nvPr>
        </p:nvSpPr>
        <p:spPr>
          <a:xfrm>
            <a:off x="3214648" y="2853398"/>
            <a:ext cx="5473304" cy="556889"/>
          </a:xfrm>
          <a:prstGeom prst="rect">
            <a:avLst/>
          </a:prstGeom>
        </p:spPr>
        <p:txBody>
          <a:bodyPr anchor="ctr"/>
          <a:lstStyle>
            <a:lvl1pPr>
              <a:defRPr sz="1050" b="0"/>
            </a:lvl1pPr>
          </a:lstStyle>
          <a:p>
            <a:pPr lvl="0"/>
            <a:r>
              <a:rPr lang="en-US" dirty="0"/>
              <a:t>Click to edit description</a:t>
            </a:r>
          </a:p>
        </p:txBody>
      </p:sp>
      <p:sp>
        <p:nvSpPr>
          <p:cNvPr id="34" name="Text Placeholder 30">
            <a:extLst>
              <a:ext uri="{FF2B5EF4-FFF2-40B4-BE49-F238E27FC236}">
                <a16:creationId xmlns:a16="http://schemas.microsoft.com/office/drawing/2014/main" id="{CAA0E616-E29F-4CB3-6FB7-7D6328FFFCD4}"/>
              </a:ext>
            </a:extLst>
          </p:cNvPr>
          <p:cNvSpPr>
            <a:spLocks noGrp="1"/>
          </p:cNvSpPr>
          <p:nvPr>
            <p:ph type="body" sz="quarter" idx="16" hasCustomPrompt="1"/>
          </p:nvPr>
        </p:nvSpPr>
        <p:spPr>
          <a:xfrm>
            <a:off x="3214648" y="2149063"/>
            <a:ext cx="5473304" cy="556889"/>
          </a:xfrm>
          <a:prstGeom prst="rect">
            <a:avLst/>
          </a:prstGeom>
        </p:spPr>
        <p:txBody>
          <a:bodyPr anchor="ctr"/>
          <a:lstStyle>
            <a:lvl1pPr>
              <a:defRPr sz="1050" b="0"/>
            </a:lvl1pPr>
          </a:lstStyle>
          <a:p>
            <a:pPr lvl="0"/>
            <a:r>
              <a:rPr lang="en-US" dirty="0"/>
              <a:t>Click to edit description</a:t>
            </a:r>
          </a:p>
        </p:txBody>
      </p:sp>
      <p:sp>
        <p:nvSpPr>
          <p:cNvPr id="3" name="Footer Placeholder 14">
            <a:extLst>
              <a:ext uri="{FF2B5EF4-FFF2-40B4-BE49-F238E27FC236}">
                <a16:creationId xmlns:a16="http://schemas.microsoft.com/office/drawing/2014/main" id="{7FD3D1FB-4328-C551-39D7-0A043F887084}"/>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7" name="Slide Number Placeholder 5">
            <a:extLst>
              <a:ext uri="{FF2B5EF4-FFF2-40B4-BE49-F238E27FC236}">
                <a16:creationId xmlns:a16="http://schemas.microsoft.com/office/drawing/2014/main" id="{184A0845-BAF3-FA0D-B688-FB3A3574DE0E}"/>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8" name="Footer Placeholder 14">
            <a:extLst>
              <a:ext uri="{FF2B5EF4-FFF2-40B4-BE49-F238E27FC236}">
                <a16:creationId xmlns:a16="http://schemas.microsoft.com/office/drawing/2014/main" id="{E876231D-00E6-A577-C8FC-9700D677AFF4}"/>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2" name="Text Placeholder 7">
            <a:extLst>
              <a:ext uri="{FF2B5EF4-FFF2-40B4-BE49-F238E27FC236}">
                <a16:creationId xmlns:a16="http://schemas.microsoft.com/office/drawing/2014/main" id="{B5AAA95D-88EE-3E25-C0C8-01293E89B327}"/>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3996505077"/>
      </p:ext>
    </p:extLst>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_Simple Graphic">
    <p:spTree>
      <p:nvGrpSpPr>
        <p:cNvPr id="1" name=""/>
        <p:cNvGrpSpPr/>
        <p:nvPr/>
      </p:nvGrpSpPr>
      <p:grpSpPr>
        <a:xfrm>
          <a:off x="0" y="0"/>
          <a:ext cx="0" cy="0"/>
          <a:chOff x="0" y="0"/>
          <a:chExt cx="0" cy="0"/>
        </a:xfrm>
      </p:grpSpPr>
      <p:sp>
        <p:nvSpPr>
          <p:cNvPr id="29" name="Graphic 27">
            <a:extLst>
              <a:ext uri="{FF2B5EF4-FFF2-40B4-BE49-F238E27FC236}">
                <a16:creationId xmlns:a16="http://schemas.microsoft.com/office/drawing/2014/main" id="{FA9BCC42-83EE-61B4-DFBA-393257A3F99F}"/>
              </a:ext>
            </a:extLst>
          </p:cNvPr>
          <p:cNvSpPr/>
          <p:nvPr/>
        </p:nvSpPr>
        <p:spPr>
          <a:xfrm>
            <a:off x="2120622" y="1248966"/>
            <a:ext cx="633679" cy="3061354"/>
          </a:xfrm>
          <a:custGeom>
            <a:avLst/>
            <a:gdLst>
              <a:gd name="connsiteX0" fmla="*/ 0 w 1418922"/>
              <a:gd name="connsiteY0" fmla="*/ 0 h 6854925"/>
              <a:gd name="connsiteX1" fmla="*/ 0 w 1418922"/>
              <a:gd name="connsiteY1" fmla="*/ 6854926 h 6854925"/>
            </a:gdLst>
            <a:ahLst/>
            <a:cxnLst>
              <a:cxn ang="0">
                <a:pos x="connsiteX0" y="connsiteY0"/>
              </a:cxn>
              <a:cxn ang="0">
                <a:pos x="connsiteX1" y="connsiteY1"/>
              </a:cxn>
            </a:cxnLst>
            <a:rect l="l" t="t" r="r" b="b"/>
            <a:pathLst>
              <a:path w="1418922" h="6854925">
                <a:moveTo>
                  <a:pt x="0" y="0"/>
                </a:moveTo>
                <a:cubicBezTo>
                  <a:pt x="1891897" y="1892946"/>
                  <a:pt x="1891897" y="4961980"/>
                  <a:pt x="0" y="6854926"/>
                </a:cubicBezTo>
              </a:path>
            </a:pathLst>
          </a:custGeom>
          <a:noFill/>
          <a:ln w="9525" cap="flat">
            <a:solidFill>
              <a:srgbClr val="000000"/>
            </a:solidFill>
            <a:prstDash val="solid"/>
            <a:miter/>
          </a:ln>
        </p:spPr>
        <p:txBody>
          <a:bodyPr rtlCol="0" anchor="ctr"/>
          <a:lstStyle/>
          <a:p>
            <a:endParaRPr lang="en-US" sz="1050"/>
          </a:p>
        </p:txBody>
      </p:sp>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p>
        </p:txBody>
      </p:sp>
      <p:sp>
        <p:nvSpPr>
          <p:cNvPr id="15" name="Oval 14">
            <a:extLst>
              <a:ext uri="{FF2B5EF4-FFF2-40B4-BE49-F238E27FC236}">
                <a16:creationId xmlns:a16="http://schemas.microsoft.com/office/drawing/2014/main" id="{3F808413-A920-50D2-B256-6AAB164FD90A}"/>
              </a:ext>
            </a:extLst>
          </p:cNvPr>
          <p:cNvSpPr/>
          <p:nvPr/>
        </p:nvSpPr>
        <p:spPr>
          <a:xfrm>
            <a:off x="2195316" y="1436453"/>
            <a:ext cx="583698" cy="583698"/>
          </a:xfrm>
          <a:prstGeom prst="ellipse">
            <a:avLst/>
          </a:prstGeom>
          <a:solidFill>
            <a:schemeClr val="accent3"/>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17" name="Oval 16">
            <a:extLst>
              <a:ext uri="{FF2B5EF4-FFF2-40B4-BE49-F238E27FC236}">
                <a16:creationId xmlns:a16="http://schemas.microsoft.com/office/drawing/2014/main" id="{B69D8B6F-5520-304F-1CBD-F5E9F55B8337}"/>
              </a:ext>
            </a:extLst>
          </p:cNvPr>
          <p:cNvSpPr/>
          <p:nvPr/>
        </p:nvSpPr>
        <p:spPr>
          <a:xfrm>
            <a:off x="2463034" y="2137013"/>
            <a:ext cx="583698" cy="583698"/>
          </a:xfrm>
          <a:prstGeom prst="ellipse">
            <a:avLst/>
          </a:prstGeom>
          <a:solidFill>
            <a:srgbClr val="D9F270"/>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19" name="Oval 18">
            <a:extLst>
              <a:ext uri="{FF2B5EF4-FFF2-40B4-BE49-F238E27FC236}">
                <a16:creationId xmlns:a16="http://schemas.microsoft.com/office/drawing/2014/main" id="{2E79687C-851F-6733-43D1-5E3463DF5B89}"/>
              </a:ext>
            </a:extLst>
          </p:cNvPr>
          <p:cNvSpPr/>
          <p:nvPr/>
        </p:nvSpPr>
        <p:spPr>
          <a:xfrm>
            <a:off x="2463034" y="2837572"/>
            <a:ext cx="583698" cy="583698"/>
          </a:xfrm>
          <a:prstGeom prst="ellipse">
            <a:avLst/>
          </a:prstGeom>
          <a:solidFill>
            <a:srgbClr val="859910"/>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21" name="Oval 20">
            <a:extLst>
              <a:ext uri="{FF2B5EF4-FFF2-40B4-BE49-F238E27FC236}">
                <a16:creationId xmlns:a16="http://schemas.microsoft.com/office/drawing/2014/main" id="{CF64B2C8-A5C2-49B7-3A8A-91EF6F4ABB3E}"/>
              </a:ext>
            </a:extLst>
          </p:cNvPr>
          <p:cNvSpPr/>
          <p:nvPr/>
        </p:nvSpPr>
        <p:spPr>
          <a:xfrm>
            <a:off x="2195316" y="3538131"/>
            <a:ext cx="583698" cy="583698"/>
          </a:xfrm>
          <a:prstGeom prst="ellipse">
            <a:avLst/>
          </a:prstGeom>
          <a:solidFill>
            <a:srgbClr val="46560D"/>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4" name="TextBox 3">
            <a:extLst>
              <a:ext uri="{FF2B5EF4-FFF2-40B4-BE49-F238E27FC236}">
                <a16:creationId xmlns:a16="http://schemas.microsoft.com/office/drawing/2014/main" id="{15B0D3D8-F2EF-DF66-A04C-16934AACE9A4}"/>
              </a:ext>
            </a:extLst>
          </p:cNvPr>
          <p:cNvSpPr txBox="1"/>
          <p:nvPr/>
        </p:nvSpPr>
        <p:spPr>
          <a:xfrm>
            <a:off x="2344345" y="1451565"/>
            <a:ext cx="282609" cy="461665"/>
          </a:xfrm>
          <a:prstGeom prst="rect">
            <a:avLst/>
          </a:prstGeom>
          <a:noFill/>
        </p:spPr>
        <p:txBody>
          <a:bodyPr wrap="square" rtlCol="0" anchor="ctr">
            <a:spAutoFit/>
          </a:bodyPr>
          <a:lstStyle/>
          <a:p>
            <a:pPr algn="ctr"/>
            <a:r>
              <a:rPr lang="en-US" sz="2400" dirty="0">
                <a:solidFill>
                  <a:schemeClr val="tx2"/>
                </a:solidFill>
              </a:rPr>
              <a:t>1</a:t>
            </a:r>
          </a:p>
        </p:txBody>
      </p:sp>
      <p:sp>
        <p:nvSpPr>
          <p:cNvPr id="9" name="TextBox 8">
            <a:extLst>
              <a:ext uri="{FF2B5EF4-FFF2-40B4-BE49-F238E27FC236}">
                <a16:creationId xmlns:a16="http://schemas.microsoft.com/office/drawing/2014/main" id="{341102F6-4164-B0AB-4347-5F77C569AED5}"/>
              </a:ext>
            </a:extLst>
          </p:cNvPr>
          <p:cNvSpPr txBox="1"/>
          <p:nvPr/>
        </p:nvSpPr>
        <p:spPr>
          <a:xfrm>
            <a:off x="2615650" y="2167509"/>
            <a:ext cx="282609" cy="461665"/>
          </a:xfrm>
          <a:prstGeom prst="rect">
            <a:avLst/>
          </a:prstGeom>
          <a:noFill/>
        </p:spPr>
        <p:txBody>
          <a:bodyPr wrap="square" rtlCol="0" anchor="ctr">
            <a:spAutoFit/>
          </a:bodyPr>
          <a:lstStyle/>
          <a:p>
            <a:pPr algn="ctr"/>
            <a:r>
              <a:rPr lang="en-US" sz="2400" dirty="0">
                <a:solidFill>
                  <a:schemeClr val="tx2"/>
                </a:solidFill>
              </a:rPr>
              <a:t>2</a:t>
            </a:r>
          </a:p>
        </p:txBody>
      </p:sp>
      <p:sp>
        <p:nvSpPr>
          <p:cNvPr id="10" name="TextBox 9">
            <a:extLst>
              <a:ext uri="{FF2B5EF4-FFF2-40B4-BE49-F238E27FC236}">
                <a16:creationId xmlns:a16="http://schemas.microsoft.com/office/drawing/2014/main" id="{BFD4C46B-92F5-81DB-D426-28478577CF47}"/>
              </a:ext>
            </a:extLst>
          </p:cNvPr>
          <p:cNvSpPr txBox="1"/>
          <p:nvPr/>
        </p:nvSpPr>
        <p:spPr>
          <a:xfrm>
            <a:off x="2615650" y="2856464"/>
            <a:ext cx="282609" cy="461665"/>
          </a:xfrm>
          <a:prstGeom prst="rect">
            <a:avLst/>
          </a:prstGeom>
          <a:noFill/>
        </p:spPr>
        <p:txBody>
          <a:bodyPr wrap="square" rtlCol="0" anchor="ctr">
            <a:spAutoFit/>
          </a:bodyPr>
          <a:lstStyle/>
          <a:p>
            <a:pPr algn="ctr"/>
            <a:r>
              <a:rPr lang="en-US" sz="2400" dirty="0">
                <a:solidFill>
                  <a:schemeClr val="bg1"/>
                </a:solidFill>
              </a:rPr>
              <a:t>3</a:t>
            </a:r>
          </a:p>
        </p:txBody>
      </p:sp>
      <p:sp>
        <p:nvSpPr>
          <p:cNvPr id="11" name="TextBox 10">
            <a:extLst>
              <a:ext uri="{FF2B5EF4-FFF2-40B4-BE49-F238E27FC236}">
                <a16:creationId xmlns:a16="http://schemas.microsoft.com/office/drawing/2014/main" id="{78BE92F9-96F6-F819-6A82-8D17B6B36DC8}"/>
              </a:ext>
            </a:extLst>
          </p:cNvPr>
          <p:cNvSpPr txBox="1"/>
          <p:nvPr/>
        </p:nvSpPr>
        <p:spPr>
          <a:xfrm>
            <a:off x="2348113" y="3546032"/>
            <a:ext cx="282609" cy="461665"/>
          </a:xfrm>
          <a:prstGeom prst="rect">
            <a:avLst/>
          </a:prstGeom>
          <a:noFill/>
        </p:spPr>
        <p:txBody>
          <a:bodyPr wrap="square" rtlCol="0" anchor="ctr">
            <a:spAutoFit/>
          </a:bodyPr>
          <a:lstStyle/>
          <a:p>
            <a:pPr algn="ctr"/>
            <a:r>
              <a:rPr lang="en-US" sz="2400" dirty="0">
                <a:solidFill>
                  <a:schemeClr val="bg1"/>
                </a:solidFill>
              </a:rPr>
              <a:t>4</a:t>
            </a:r>
          </a:p>
        </p:txBody>
      </p:sp>
      <p:sp>
        <p:nvSpPr>
          <p:cNvPr id="23" name="Text Placeholder 22">
            <a:extLst>
              <a:ext uri="{FF2B5EF4-FFF2-40B4-BE49-F238E27FC236}">
                <a16:creationId xmlns:a16="http://schemas.microsoft.com/office/drawing/2014/main" id="{02C166D2-F8DE-162E-5C48-B3CE3FC1FC49}"/>
              </a:ext>
            </a:extLst>
          </p:cNvPr>
          <p:cNvSpPr>
            <a:spLocks noGrp="1"/>
          </p:cNvSpPr>
          <p:nvPr>
            <p:ph type="body" sz="quarter" idx="12" hasCustomPrompt="1"/>
          </p:nvPr>
        </p:nvSpPr>
        <p:spPr>
          <a:xfrm>
            <a:off x="274320" y="1729320"/>
            <a:ext cx="1951817" cy="2100649"/>
          </a:xfrm>
          <a:prstGeom prst="rect">
            <a:avLst/>
          </a:prstGeom>
        </p:spPr>
        <p:txBody>
          <a:bodyPr anchor="ctr"/>
          <a:lstStyle>
            <a:lvl1pPr>
              <a:defRPr sz="2400"/>
            </a:lvl1pPr>
          </a:lstStyle>
          <a:p>
            <a:pPr lvl="0"/>
            <a:r>
              <a:rPr lang="en-US" dirty="0"/>
              <a:t>Click here to edit graphic title</a:t>
            </a:r>
          </a:p>
        </p:txBody>
      </p:sp>
      <p:sp>
        <p:nvSpPr>
          <p:cNvPr id="31" name="Text Placeholder 30">
            <a:extLst>
              <a:ext uri="{FF2B5EF4-FFF2-40B4-BE49-F238E27FC236}">
                <a16:creationId xmlns:a16="http://schemas.microsoft.com/office/drawing/2014/main" id="{DCB8F8EE-C500-ABD7-28C6-F18B29FE7535}"/>
              </a:ext>
            </a:extLst>
          </p:cNvPr>
          <p:cNvSpPr>
            <a:spLocks noGrp="1"/>
          </p:cNvSpPr>
          <p:nvPr>
            <p:ph type="body" sz="quarter" idx="13" hasCustomPrompt="1"/>
          </p:nvPr>
        </p:nvSpPr>
        <p:spPr>
          <a:xfrm>
            <a:off x="2935052" y="1463263"/>
            <a:ext cx="5473304" cy="556889"/>
          </a:xfrm>
          <a:prstGeom prst="rect">
            <a:avLst/>
          </a:prstGeom>
        </p:spPr>
        <p:txBody>
          <a:bodyPr anchor="ctr"/>
          <a:lstStyle>
            <a:lvl1pPr>
              <a:defRPr sz="1050" b="0"/>
            </a:lvl1pPr>
          </a:lstStyle>
          <a:p>
            <a:pPr lvl="0"/>
            <a:r>
              <a:rPr lang="en-US" dirty="0"/>
              <a:t>Click to edit description</a:t>
            </a:r>
          </a:p>
        </p:txBody>
      </p:sp>
      <p:sp>
        <p:nvSpPr>
          <p:cNvPr id="32" name="Text Placeholder 30">
            <a:extLst>
              <a:ext uri="{FF2B5EF4-FFF2-40B4-BE49-F238E27FC236}">
                <a16:creationId xmlns:a16="http://schemas.microsoft.com/office/drawing/2014/main" id="{E0140E1B-C1F3-6AF3-86CD-284749882626}"/>
              </a:ext>
            </a:extLst>
          </p:cNvPr>
          <p:cNvSpPr>
            <a:spLocks noGrp="1"/>
          </p:cNvSpPr>
          <p:nvPr>
            <p:ph type="body" sz="quarter" idx="14" hasCustomPrompt="1"/>
          </p:nvPr>
        </p:nvSpPr>
        <p:spPr>
          <a:xfrm>
            <a:off x="2935052" y="3557733"/>
            <a:ext cx="5473304" cy="556889"/>
          </a:xfrm>
          <a:prstGeom prst="rect">
            <a:avLst/>
          </a:prstGeom>
        </p:spPr>
        <p:txBody>
          <a:bodyPr anchor="ctr"/>
          <a:lstStyle>
            <a:lvl1pPr>
              <a:defRPr sz="1050" b="0"/>
            </a:lvl1pPr>
          </a:lstStyle>
          <a:p>
            <a:pPr lvl="0"/>
            <a:r>
              <a:rPr lang="en-US" dirty="0"/>
              <a:t>Click to edit description</a:t>
            </a:r>
          </a:p>
        </p:txBody>
      </p:sp>
      <p:sp>
        <p:nvSpPr>
          <p:cNvPr id="33" name="Text Placeholder 30">
            <a:extLst>
              <a:ext uri="{FF2B5EF4-FFF2-40B4-BE49-F238E27FC236}">
                <a16:creationId xmlns:a16="http://schemas.microsoft.com/office/drawing/2014/main" id="{32F5DC38-CB23-29EE-4E83-03ABFBA0EC91}"/>
              </a:ext>
            </a:extLst>
          </p:cNvPr>
          <p:cNvSpPr>
            <a:spLocks noGrp="1"/>
          </p:cNvSpPr>
          <p:nvPr>
            <p:ph type="body" sz="quarter" idx="15" hasCustomPrompt="1"/>
          </p:nvPr>
        </p:nvSpPr>
        <p:spPr>
          <a:xfrm>
            <a:off x="3214648" y="2853398"/>
            <a:ext cx="5473304" cy="556889"/>
          </a:xfrm>
          <a:prstGeom prst="rect">
            <a:avLst/>
          </a:prstGeom>
        </p:spPr>
        <p:txBody>
          <a:bodyPr anchor="ctr"/>
          <a:lstStyle>
            <a:lvl1pPr>
              <a:defRPr sz="1050" b="0"/>
            </a:lvl1pPr>
          </a:lstStyle>
          <a:p>
            <a:pPr lvl="0"/>
            <a:r>
              <a:rPr lang="en-US" dirty="0"/>
              <a:t>Click to edit description</a:t>
            </a:r>
          </a:p>
        </p:txBody>
      </p:sp>
      <p:sp>
        <p:nvSpPr>
          <p:cNvPr id="34" name="Text Placeholder 30">
            <a:extLst>
              <a:ext uri="{FF2B5EF4-FFF2-40B4-BE49-F238E27FC236}">
                <a16:creationId xmlns:a16="http://schemas.microsoft.com/office/drawing/2014/main" id="{CAA0E616-E29F-4CB3-6FB7-7D6328FFFCD4}"/>
              </a:ext>
            </a:extLst>
          </p:cNvPr>
          <p:cNvSpPr>
            <a:spLocks noGrp="1"/>
          </p:cNvSpPr>
          <p:nvPr>
            <p:ph type="body" sz="quarter" idx="16" hasCustomPrompt="1"/>
          </p:nvPr>
        </p:nvSpPr>
        <p:spPr>
          <a:xfrm>
            <a:off x="3214648" y="2149063"/>
            <a:ext cx="5473304" cy="556889"/>
          </a:xfrm>
          <a:prstGeom prst="rect">
            <a:avLst/>
          </a:prstGeom>
        </p:spPr>
        <p:txBody>
          <a:bodyPr anchor="ctr"/>
          <a:lstStyle>
            <a:lvl1pPr>
              <a:defRPr sz="1050" b="0"/>
            </a:lvl1pPr>
          </a:lstStyle>
          <a:p>
            <a:pPr lvl="0"/>
            <a:r>
              <a:rPr lang="en-US" dirty="0"/>
              <a:t>Click to edit description</a:t>
            </a:r>
          </a:p>
        </p:txBody>
      </p:sp>
      <p:sp>
        <p:nvSpPr>
          <p:cNvPr id="3" name="Footer Placeholder 14">
            <a:extLst>
              <a:ext uri="{FF2B5EF4-FFF2-40B4-BE49-F238E27FC236}">
                <a16:creationId xmlns:a16="http://schemas.microsoft.com/office/drawing/2014/main" id="{5F8CB2D0-54DF-977A-A038-0FA7FED83D81}"/>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7" name="Slide Number Placeholder 5">
            <a:extLst>
              <a:ext uri="{FF2B5EF4-FFF2-40B4-BE49-F238E27FC236}">
                <a16:creationId xmlns:a16="http://schemas.microsoft.com/office/drawing/2014/main" id="{0D3A34D6-E773-D50D-D7C4-1EFD9587D78D}"/>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8" name="Footer Placeholder 14">
            <a:extLst>
              <a:ext uri="{FF2B5EF4-FFF2-40B4-BE49-F238E27FC236}">
                <a16:creationId xmlns:a16="http://schemas.microsoft.com/office/drawing/2014/main" id="{3215FFB4-7DDD-C8FF-58DD-53CAB9F2AB36}"/>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2" name="Text Placeholder 7">
            <a:extLst>
              <a:ext uri="{FF2B5EF4-FFF2-40B4-BE49-F238E27FC236}">
                <a16:creationId xmlns:a16="http://schemas.microsoft.com/office/drawing/2014/main" id="{19CB6E9B-890B-4FCA-017A-2915DC59D173}"/>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316655471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3_Simple Graphic">
    <p:spTree>
      <p:nvGrpSpPr>
        <p:cNvPr id="1" name=""/>
        <p:cNvGrpSpPr/>
        <p:nvPr/>
      </p:nvGrpSpPr>
      <p:grpSpPr>
        <a:xfrm>
          <a:off x="0" y="0"/>
          <a:ext cx="0" cy="0"/>
          <a:chOff x="0" y="0"/>
          <a:chExt cx="0" cy="0"/>
        </a:xfrm>
      </p:grpSpPr>
      <p:sp>
        <p:nvSpPr>
          <p:cNvPr id="29" name="Graphic 27">
            <a:extLst>
              <a:ext uri="{FF2B5EF4-FFF2-40B4-BE49-F238E27FC236}">
                <a16:creationId xmlns:a16="http://schemas.microsoft.com/office/drawing/2014/main" id="{FA9BCC42-83EE-61B4-DFBA-393257A3F99F}"/>
              </a:ext>
            </a:extLst>
          </p:cNvPr>
          <p:cNvSpPr/>
          <p:nvPr/>
        </p:nvSpPr>
        <p:spPr>
          <a:xfrm>
            <a:off x="2120622" y="1248966"/>
            <a:ext cx="633679" cy="3061354"/>
          </a:xfrm>
          <a:custGeom>
            <a:avLst/>
            <a:gdLst>
              <a:gd name="connsiteX0" fmla="*/ 0 w 1418922"/>
              <a:gd name="connsiteY0" fmla="*/ 0 h 6854925"/>
              <a:gd name="connsiteX1" fmla="*/ 0 w 1418922"/>
              <a:gd name="connsiteY1" fmla="*/ 6854926 h 6854925"/>
            </a:gdLst>
            <a:ahLst/>
            <a:cxnLst>
              <a:cxn ang="0">
                <a:pos x="connsiteX0" y="connsiteY0"/>
              </a:cxn>
              <a:cxn ang="0">
                <a:pos x="connsiteX1" y="connsiteY1"/>
              </a:cxn>
            </a:cxnLst>
            <a:rect l="l" t="t" r="r" b="b"/>
            <a:pathLst>
              <a:path w="1418922" h="6854925">
                <a:moveTo>
                  <a:pt x="0" y="0"/>
                </a:moveTo>
                <a:cubicBezTo>
                  <a:pt x="1891897" y="1892946"/>
                  <a:pt x="1891897" y="4961980"/>
                  <a:pt x="0" y="6854926"/>
                </a:cubicBezTo>
              </a:path>
            </a:pathLst>
          </a:custGeom>
          <a:noFill/>
          <a:ln w="9525" cap="flat">
            <a:solidFill>
              <a:srgbClr val="000000"/>
            </a:solidFill>
            <a:prstDash val="solid"/>
            <a:miter/>
          </a:ln>
        </p:spPr>
        <p:txBody>
          <a:bodyPr rtlCol="0" anchor="ctr"/>
          <a:lstStyle/>
          <a:p>
            <a:endParaRPr lang="en-US" sz="1050"/>
          </a:p>
        </p:txBody>
      </p:sp>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p>
        </p:txBody>
      </p:sp>
      <p:sp>
        <p:nvSpPr>
          <p:cNvPr id="15" name="Oval 14">
            <a:extLst>
              <a:ext uri="{FF2B5EF4-FFF2-40B4-BE49-F238E27FC236}">
                <a16:creationId xmlns:a16="http://schemas.microsoft.com/office/drawing/2014/main" id="{3F808413-A920-50D2-B256-6AAB164FD90A}"/>
              </a:ext>
            </a:extLst>
          </p:cNvPr>
          <p:cNvSpPr/>
          <p:nvPr/>
        </p:nvSpPr>
        <p:spPr>
          <a:xfrm>
            <a:off x="2195316" y="1436453"/>
            <a:ext cx="583698" cy="583698"/>
          </a:xfrm>
          <a:prstGeom prst="ellipse">
            <a:avLst/>
          </a:prstGeom>
          <a:solidFill>
            <a:schemeClr val="accent1"/>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17" name="Oval 16">
            <a:extLst>
              <a:ext uri="{FF2B5EF4-FFF2-40B4-BE49-F238E27FC236}">
                <a16:creationId xmlns:a16="http://schemas.microsoft.com/office/drawing/2014/main" id="{B69D8B6F-5520-304F-1CBD-F5E9F55B8337}"/>
              </a:ext>
            </a:extLst>
          </p:cNvPr>
          <p:cNvSpPr/>
          <p:nvPr/>
        </p:nvSpPr>
        <p:spPr>
          <a:xfrm>
            <a:off x="2463034" y="2137013"/>
            <a:ext cx="583698" cy="583698"/>
          </a:xfrm>
          <a:prstGeom prst="ellipse">
            <a:avLst/>
          </a:prstGeom>
          <a:solidFill>
            <a:srgbClr val="FFC764"/>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19" name="Oval 18">
            <a:extLst>
              <a:ext uri="{FF2B5EF4-FFF2-40B4-BE49-F238E27FC236}">
                <a16:creationId xmlns:a16="http://schemas.microsoft.com/office/drawing/2014/main" id="{2E79687C-851F-6733-43D1-5E3463DF5B89}"/>
              </a:ext>
            </a:extLst>
          </p:cNvPr>
          <p:cNvSpPr/>
          <p:nvPr/>
        </p:nvSpPr>
        <p:spPr>
          <a:xfrm>
            <a:off x="2463034" y="2837572"/>
            <a:ext cx="583698" cy="583698"/>
          </a:xfrm>
          <a:prstGeom prst="ellipse">
            <a:avLst/>
          </a:prstGeom>
          <a:solidFill>
            <a:srgbClr val="BC4C00"/>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21" name="Oval 20">
            <a:extLst>
              <a:ext uri="{FF2B5EF4-FFF2-40B4-BE49-F238E27FC236}">
                <a16:creationId xmlns:a16="http://schemas.microsoft.com/office/drawing/2014/main" id="{CF64B2C8-A5C2-49B7-3A8A-91EF6F4ABB3E}"/>
              </a:ext>
            </a:extLst>
          </p:cNvPr>
          <p:cNvSpPr/>
          <p:nvPr/>
        </p:nvSpPr>
        <p:spPr>
          <a:xfrm>
            <a:off x="2195316" y="3538131"/>
            <a:ext cx="583698" cy="583698"/>
          </a:xfrm>
          <a:prstGeom prst="ellipse">
            <a:avLst/>
          </a:prstGeom>
          <a:solidFill>
            <a:srgbClr val="662A14"/>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4" name="TextBox 3">
            <a:extLst>
              <a:ext uri="{FF2B5EF4-FFF2-40B4-BE49-F238E27FC236}">
                <a16:creationId xmlns:a16="http://schemas.microsoft.com/office/drawing/2014/main" id="{15B0D3D8-F2EF-DF66-A04C-16934AACE9A4}"/>
              </a:ext>
            </a:extLst>
          </p:cNvPr>
          <p:cNvSpPr txBox="1"/>
          <p:nvPr/>
        </p:nvSpPr>
        <p:spPr>
          <a:xfrm>
            <a:off x="2344345" y="1451565"/>
            <a:ext cx="282609" cy="461665"/>
          </a:xfrm>
          <a:prstGeom prst="rect">
            <a:avLst/>
          </a:prstGeom>
          <a:noFill/>
        </p:spPr>
        <p:txBody>
          <a:bodyPr wrap="square" rtlCol="0" anchor="ctr">
            <a:spAutoFit/>
          </a:bodyPr>
          <a:lstStyle/>
          <a:p>
            <a:pPr algn="ctr"/>
            <a:r>
              <a:rPr lang="en-US" sz="2400" dirty="0">
                <a:solidFill>
                  <a:schemeClr val="tx2"/>
                </a:solidFill>
              </a:rPr>
              <a:t>1</a:t>
            </a:r>
          </a:p>
        </p:txBody>
      </p:sp>
      <p:sp>
        <p:nvSpPr>
          <p:cNvPr id="9" name="TextBox 8">
            <a:extLst>
              <a:ext uri="{FF2B5EF4-FFF2-40B4-BE49-F238E27FC236}">
                <a16:creationId xmlns:a16="http://schemas.microsoft.com/office/drawing/2014/main" id="{341102F6-4164-B0AB-4347-5F77C569AED5}"/>
              </a:ext>
            </a:extLst>
          </p:cNvPr>
          <p:cNvSpPr txBox="1"/>
          <p:nvPr/>
        </p:nvSpPr>
        <p:spPr>
          <a:xfrm>
            <a:off x="2615650" y="2167509"/>
            <a:ext cx="282609" cy="461665"/>
          </a:xfrm>
          <a:prstGeom prst="rect">
            <a:avLst/>
          </a:prstGeom>
          <a:noFill/>
        </p:spPr>
        <p:txBody>
          <a:bodyPr wrap="square" rtlCol="0" anchor="ctr">
            <a:spAutoFit/>
          </a:bodyPr>
          <a:lstStyle/>
          <a:p>
            <a:pPr algn="ctr"/>
            <a:r>
              <a:rPr lang="en-US" sz="2400" dirty="0">
                <a:solidFill>
                  <a:schemeClr val="tx2"/>
                </a:solidFill>
              </a:rPr>
              <a:t>2</a:t>
            </a:r>
          </a:p>
        </p:txBody>
      </p:sp>
      <p:sp>
        <p:nvSpPr>
          <p:cNvPr id="10" name="TextBox 9">
            <a:extLst>
              <a:ext uri="{FF2B5EF4-FFF2-40B4-BE49-F238E27FC236}">
                <a16:creationId xmlns:a16="http://schemas.microsoft.com/office/drawing/2014/main" id="{BFD4C46B-92F5-81DB-D426-28478577CF47}"/>
              </a:ext>
            </a:extLst>
          </p:cNvPr>
          <p:cNvSpPr txBox="1"/>
          <p:nvPr/>
        </p:nvSpPr>
        <p:spPr>
          <a:xfrm>
            <a:off x="2615650" y="2856464"/>
            <a:ext cx="282609" cy="461665"/>
          </a:xfrm>
          <a:prstGeom prst="rect">
            <a:avLst/>
          </a:prstGeom>
          <a:noFill/>
        </p:spPr>
        <p:txBody>
          <a:bodyPr wrap="square" rtlCol="0" anchor="ctr">
            <a:spAutoFit/>
          </a:bodyPr>
          <a:lstStyle/>
          <a:p>
            <a:pPr algn="ctr"/>
            <a:r>
              <a:rPr lang="en-US" sz="2400" dirty="0">
                <a:solidFill>
                  <a:schemeClr val="bg1"/>
                </a:solidFill>
              </a:rPr>
              <a:t>3</a:t>
            </a:r>
          </a:p>
        </p:txBody>
      </p:sp>
      <p:sp>
        <p:nvSpPr>
          <p:cNvPr id="11" name="TextBox 10">
            <a:extLst>
              <a:ext uri="{FF2B5EF4-FFF2-40B4-BE49-F238E27FC236}">
                <a16:creationId xmlns:a16="http://schemas.microsoft.com/office/drawing/2014/main" id="{78BE92F9-96F6-F819-6A82-8D17B6B36DC8}"/>
              </a:ext>
            </a:extLst>
          </p:cNvPr>
          <p:cNvSpPr txBox="1"/>
          <p:nvPr/>
        </p:nvSpPr>
        <p:spPr>
          <a:xfrm>
            <a:off x="2348113" y="3546032"/>
            <a:ext cx="282609" cy="461665"/>
          </a:xfrm>
          <a:prstGeom prst="rect">
            <a:avLst/>
          </a:prstGeom>
          <a:noFill/>
        </p:spPr>
        <p:txBody>
          <a:bodyPr wrap="square" rtlCol="0" anchor="ctr">
            <a:spAutoFit/>
          </a:bodyPr>
          <a:lstStyle/>
          <a:p>
            <a:pPr algn="ctr"/>
            <a:r>
              <a:rPr lang="en-US" sz="2400" dirty="0">
                <a:solidFill>
                  <a:schemeClr val="bg1"/>
                </a:solidFill>
              </a:rPr>
              <a:t>4</a:t>
            </a:r>
          </a:p>
        </p:txBody>
      </p:sp>
      <p:sp>
        <p:nvSpPr>
          <p:cNvPr id="23" name="Text Placeholder 22">
            <a:extLst>
              <a:ext uri="{FF2B5EF4-FFF2-40B4-BE49-F238E27FC236}">
                <a16:creationId xmlns:a16="http://schemas.microsoft.com/office/drawing/2014/main" id="{02C166D2-F8DE-162E-5C48-B3CE3FC1FC49}"/>
              </a:ext>
            </a:extLst>
          </p:cNvPr>
          <p:cNvSpPr>
            <a:spLocks noGrp="1"/>
          </p:cNvSpPr>
          <p:nvPr>
            <p:ph type="body" sz="quarter" idx="12" hasCustomPrompt="1"/>
          </p:nvPr>
        </p:nvSpPr>
        <p:spPr>
          <a:xfrm>
            <a:off x="274320" y="1729320"/>
            <a:ext cx="1951817" cy="2100649"/>
          </a:xfrm>
          <a:prstGeom prst="rect">
            <a:avLst/>
          </a:prstGeom>
        </p:spPr>
        <p:txBody>
          <a:bodyPr anchor="ctr"/>
          <a:lstStyle>
            <a:lvl1pPr>
              <a:defRPr sz="2400"/>
            </a:lvl1pPr>
          </a:lstStyle>
          <a:p>
            <a:pPr lvl="0"/>
            <a:r>
              <a:rPr lang="en-US" dirty="0"/>
              <a:t>Click here to edit graphic title</a:t>
            </a:r>
          </a:p>
        </p:txBody>
      </p:sp>
      <p:sp>
        <p:nvSpPr>
          <p:cNvPr id="31" name="Text Placeholder 30">
            <a:extLst>
              <a:ext uri="{FF2B5EF4-FFF2-40B4-BE49-F238E27FC236}">
                <a16:creationId xmlns:a16="http://schemas.microsoft.com/office/drawing/2014/main" id="{DCB8F8EE-C500-ABD7-28C6-F18B29FE7535}"/>
              </a:ext>
            </a:extLst>
          </p:cNvPr>
          <p:cNvSpPr>
            <a:spLocks noGrp="1"/>
          </p:cNvSpPr>
          <p:nvPr>
            <p:ph type="body" sz="quarter" idx="13" hasCustomPrompt="1"/>
          </p:nvPr>
        </p:nvSpPr>
        <p:spPr>
          <a:xfrm>
            <a:off x="2935052" y="1463263"/>
            <a:ext cx="5473304" cy="556889"/>
          </a:xfrm>
          <a:prstGeom prst="rect">
            <a:avLst/>
          </a:prstGeom>
        </p:spPr>
        <p:txBody>
          <a:bodyPr anchor="ctr"/>
          <a:lstStyle>
            <a:lvl1pPr>
              <a:defRPr sz="1050" b="0"/>
            </a:lvl1pPr>
          </a:lstStyle>
          <a:p>
            <a:pPr lvl="0"/>
            <a:r>
              <a:rPr lang="en-US" dirty="0"/>
              <a:t>Click to edit description</a:t>
            </a:r>
          </a:p>
        </p:txBody>
      </p:sp>
      <p:sp>
        <p:nvSpPr>
          <p:cNvPr id="32" name="Text Placeholder 30">
            <a:extLst>
              <a:ext uri="{FF2B5EF4-FFF2-40B4-BE49-F238E27FC236}">
                <a16:creationId xmlns:a16="http://schemas.microsoft.com/office/drawing/2014/main" id="{E0140E1B-C1F3-6AF3-86CD-284749882626}"/>
              </a:ext>
            </a:extLst>
          </p:cNvPr>
          <p:cNvSpPr>
            <a:spLocks noGrp="1"/>
          </p:cNvSpPr>
          <p:nvPr>
            <p:ph type="body" sz="quarter" idx="14" hasCustomPrompt="1"/>
          </p:nvPr>
        </p:nvSpPr>
        <p:spPr>
          <a:xfrm>
            <a:off x="2935052" y="3557733"/>
            <a:ext cx="5473304" cy="556889"/>
          </a:xfrm>
          <a:prstGeom prst="rect">
            <a:avLst/>
          </a:prstGeom>
        </p:spPr>
        <p:txBody>
          <a:bodyPr anchor="ctr"/>
          <a:lstStyle>
            <a:lvl1pPr>
              <a:defRPr sz="1050" b="0"/>
            </a:lvl1pPr>
          </a:lstStyle>
          <a:p>
            <a:pPr lvl="0"/>
            <a:r>
              <a:rPr lang="en-US" dirty="0"/>
              <a:t>Click to edit description</a:t>
            </a:r>
          </a:p>
        </p:txBody>
      </p:sp>
      <p:sp>
        <p:nvSpPr>
          <p:cNvPr id="33" name="Text Placeholder 30">
            <a:extLst>
              <a:ext uri="{FF2B5EF4-FFF2-40B4-BE49-F238E27FC236}">
                <a16:creationId xmlns:a16="http://schemas.microsoft.com/office/drawing/2014/main" id="{32F5DC38-CB23-29EE-4E83-03ABFBA0EC91}"/>
              </a:ext>
            </a:extLst>
          </p:cNvPr>
          <p:cNvSpPr>
            <a:spLocks noGrp="1"/>
          </p:cNvSpPr>
          <p:nvPr>
            <p:ph type="body" sz="quarter" idx="15" hasCustomPrompt="1"/>
          </p:nvPr>
        </p:nvSpPr>
        <p:spPr>
          <a:xfrm>
            <a:off x="3214648" y="2853398"/>
            <a:ext cx="5473304" cy="556889"/>
          </a:xfrm>
          <a:prstGeom prst="rect">
            <a:avLst/>
          </a:prstGeom>
        </p:spPr>
        <p:txBody>
          <a:bodyPr anchor="ctr"/>
          <a:lstStyle>
            <a:lvl1pPr>
              <a:defRPr sz="1050" b="0"/>
            </a:lvl1pPr>
          </a:lstStyle>
          <a:p>
            <a:pPr lvl="0"/>
            <a:r>
              <a:rPr lang="en-US" dirty="0"/>
              <a:t>Click to edit description</a:t>
            </a:r>
          </a:p>
        </p:txBody>
      </p:sp>
      <p:sp>
        <p:nvSpPr>
          <p:cNvPr id="34" name="Text Placeholder 30">
            <a:extLst>
              <a:ext uri="{FF2B5EF4-FFF2-40B4-BE49-F238E27FC236}">
                <a16:creationId xmlns:a16="http://schemas.microsoft.com/office/drawing/2014/main" id="{CAA0E616-E29F-4CB3-6FB7-7D6328FFFCD4}"/>
              </a:ext>
            </a:extLst>
          </p:cNvPr>
          <p:cNvSpPr>
            <a:spLocks noGrp="1"/>
          </p:cNvSpPr>
          <p:nvPr>
            <p:ph type="body" sz="quarter" idx="16" hasCustomPrompt="1"/>
          </p:nvPr>
        </p:nvSpPr>
        <p:spPr>
          <a:xfrm>
            <a:off x="3214648" y="2149063"/>
            <a:ext cx="5473304" cy="556889"/>
          </a:xfrm>
          <a:prstGeom prst="rect">
            <a:avLst/>
          </a:prstGeom>
        </p:spPr>
        <p:txBody>
          <a:bodyPr anchor="ctr"/>
          <a:lstStyle>
            <a:lvl1pPr>
              <a:defRPr sz="1050" b="0"/>
            </a:lvl1pPr>
          </a:lstStyle>
          <a:p>
            <a:pPr lvl="0"/>
            <a:r>
              <a:rPr lang="en-US" dirty="0"/>
              <a:t>Click to edit description</a:t>
            </a:r>
          </a:p>
        </p:txBody>
      </p:sp>
      <p:sp>
        <p:nvSpPr>
          <p:cNvPr id="3" name="Footer Placeholder 14">
            <a:extLst>
              <a:ext uri="{FF2B5EF4-FFF2-40B4-BE49-F238E27FC236}">
                <a16:creationId xmlns:a16="http://schemas.microsoft.com/office/drawing/2014/main" id="{5DBA6310-AFEA-00AB-5515-B9C2F8595A94}"/>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7" name="Slide Number Placeholder 5">
            <a:extLst>
              <a:ext uri="{FF2B5EF4-FFF2-40B4-BE49-F238E27FC236}">
                <a16:creationId xmlns:a16="http://schemas.microsoft.com/office/drawing/2014/main" id="{DCABD02E-30F4-4359-EE85-2497D56D9369}"/>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8" name="Footer Placeholder 14">
            <a:extLst>
              <a:ext uri="{FF2B5EF4-FFF2-40B4-BE49-F238E27FC236}">
                <a16:creationId xmlns:a16="http://schemas.microsoft.com/office/drawing/2014/main" id="{A0D0EEC6-418D-F13F-007F-94566CAC306B}"/>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2" name="Text Placeholder 7">
            <a:extLst>
              <a:ext uri="{FF2B5EF4-FFF2-40B4-BE49-F238E27FC236}">
                <a16:creationId xmlns:a16="http://schemas.microsoft.com/office/drawing/2014/main" id="{5664460B-B09E-24C6-5D94-2388644FEC03}"/>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2113631868"/>
      </p:ext>
    </p:extLst>
  </p:cSld>
  <p:clrMapOvr>
    <a:masterClrMapping/>
  </p:clrMapOvr>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4_Simple Graphic">
    <p:spTree>
      <p:nvGrpSpPr>
        <p:cNvPr id="1" name=""/>
        <p:cNvGrpSpPr/>
        <p:nvPr/>
      </p:nvGrpSpPr>
      <p:grpSpPr>
        <a:xfrm>
          <a:off x="0" y="0"/>
          <a:ext cx="0" cy="0"/>
          <a:chOff x="0" y="0"/>
          <a:chExt cx="0" cy="0"/>
        </a:xfrm>
      </p:grpSpPr>
      <p:sp>
        <p:nvSpPr>
          <p:cNvPr id="29" name="Graphic 27">
            <a:extLst>
              <a:ext uri="{FF2B5EF4-FFF2-40B4-BE49-F238E27FC236}">
                <a16:creationId xmlns:a16="http://schemas.microsoft.com/office/drawing/2014/main" id="{FA9BCC42-83EE-61B4-DFBA-393257A3F99F}"/>
              </a:ext>
            </a:extLst>
          </p:cNvPr>
          <p:cNvSpPr/>
          <p:nvPr/>
        </p:nvSpPr>
        <p:spPr>
          <a:xfrm>
            <a:off x="2120622" y="1248966"/>
            <a:ext cx="633679" cy="3061354"/>
          </a:xfrm>
          <a:custGeom>
            <a:avLst/>
            <a:gdLst>
              <a:gd name="connsiteX0" fmla="*/ 0 w 1418922"/>
              <a:gd name="connsiteY0" fmla="*/ 0 h 6854925"/>
              <a:gd name="connsiteX1" fmla="*/ 0 w 1418922"/>
              <a:gd name="connsiteY1" fmla="*/ 6854926 h 6854925"/>
            </a:gdLst>
            <a:ahLst/>
            <a:cxnLst>
              <a:cxn ang="0">
                <a:pos x="connsiteX0" y="connsiteY0"/>
              </a:cxn>
              <a:cxn ang="0">
                <a:pos x="connsiteX1" y="connsiteY1"/>
              </a:cxn>
            </a:cxnLst>
            <a:rect l="l" t="t" r="r" b="b"/>
            <a:pathLst>
              <a:path w="1418922" h="6854925">
                <a:moveTo>
                  <a:pt x="0" y="0"/>
                </a:moveTo>
                <a:cubicBezTo>
                  <a:pt x="1891897" y="1892946"/>
                  <a:pt x="1891897" y="4961980"/>
                  <a:pt x="0" y="6854926"/>
                </a:cubicBezTo>
              </a:path>
            </a:pathLst>
          </a:custGeom>
          <a:noFill/>
          <a:ln w="9525" cap="flat">
            <a:solidFill>
              <a:srgbClr val="000000"/>
            </a:solidFill>
            <a:prstDash val="solid"/>
            <a:miter/>
          </a:ln>
        </p:spPr>
        <p:txBody>
          <a:bodyPr rtlCol="0" anchor="ctr"/>
          <a:lstStyle/>
          <a:p>
            <a:endParaRPr lang="en-US" sz="1050"/>
          </a:p>
        </p:txBody>
      </p:sp>
      <p:sp>
        <p:nvSpPr>
          <p:cNvPr id="2" name="Title 1">
            <a:extLst>
              <a:ext uri="{FF2B5EF4-FFF2-40B4-BE49-F238E27FC236}">
                <a16:creationId xmlns:a16="http://schemas.microsoft.com/office/drawing/2014/main" id="{D9B8A94E-BC98-376C-6A7D-8030D2FC9944}"/>
              </a:ext>
            </a:extLst>
          </p:cNvPr>
          <p:cNvSpPr>
            <a:spLocks noGrp="1"/>
          </p:cNvSpPr>
          <p:nvPr>
            <p:ph type="title"/>
          </p:nvPr>
        </p:nvSpPr>
        <p:spPr/>
        <p:txBody>
          <a:bodyPr/>
          <a:lstStyle/>
          <a:p>
            <a:r>
              <a:rPr lang="en-US"/>
              <a:t>Click to edit Master title style</a:t>
            </a:r>
          </a:p>
        </p:txBody>
      </p:sp>
      <p:sp>
        <p:nvSpPr>
          <p:cNvPr id="15" name="Oval 14">
            <a:extLst>
              <a:ext uri="{FF2B5EF4-FFF2-40B4-BE49-F238E27FC236}">
                <a16:creationId xmlns:a16="http://schemas.microsoft.com/office/drawing/2014/main" id="{3F808413-A920-50D2-B256-6AAB164FD90A}"/>
              </a:ext>
            </a:extLst>
          </p:cNvPr>
          <p:cNvSpPr/>
          <p:nvPr/>
        </p:nvSpPr>
        <p:spPr>
          <a:xfrm>
            <a:off x="2195316" y="1436453"/>
            <a:ext cx="583698" cy="583698"/>
          </a:xfrm>
          <a:prstGeom prst="ellipse">
            <a:avLst/>
          </a:prstGeom>
          <a:solidFill>
            <a:srgbClr val="00313C"/>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17" name="Oval 16">
            <a:extLst>
              <a:ext uri="{FF2B5EF4-FFF2-40B4-BE49-F238E27FC236}">
                <a16:creationId xmlns:a16="http://schemas.microsoft.com/office/drawing/2014/main" id="{B69D8B6F-5520-304F-1CBD-F5E9F55B8337}"/>
              </a:ext>
            </a:extLst>
          </p:cNvPr>
          <p:cNvSpPr/>
          <p:nvPr/>
        </p:nvSpPr>
        <p:spPr>
          <a:xfrm>
            <a:off x="2463034" y="2137013"/>
            <a:ext cx="583698" cy="583698"/>
          </a:xfrm>
          <a:prstGeom prst="ellipse">
            <a:avLst/>
          </a:prstGeom>
          <a:solidFill>
            <a:srgbClr val="B0E7EA"/>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19" name="Oval 18">
            <a:extLst>
              <a:ext uri="{FF2B5EF4-FFF2-40B4-BE49-F238E27FC236}">
                <a16:creationId xmlns:a16="http://schemas.microsoft.com/office/drawing/2014/main" id="{2E79687C-851F-6733-43D1-5E3463DF5B89}"/>
              </a:ext>
            </a:extLst>
          </p:cNvPr>
          <p:cNvSpPr/>
          <p:nvPr/>
        </p:nvSpPr>
        <p:spPr>
          <a:xfrm>
            <a:off x="2463034" y="2837572"/>
            <a:ext cx="583698" cy="583698"/>
          </a:xfrm>
          <a:prstGeom prst="ellipse">
            <a:avLst/>
          </a:prstGeom>
          <a:solidFill>
            <a:srgbClr val="40C5D3"/>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21" name="Oval 20">
            <a:extLst>
              <a:ext uri="{FF2B5EF4-FFF2-40B4-BE49-F238E27FC236}">
                <a16:creationId xmlns:a16="http://schemas.microsoft.com/office/drawing/2014/main" id="{CF64B2C8-A5C2-49B7-3A8A-91EF6F4ABB3E}"/>
              </a:ext>
            </a:extLst>
          </p:cNvPr>
          <p:cNvSpPr/>
          <p:nvPr/>
        </p:nvSpPr>
        <p:spPr>
          <a:xfrm>
            <a:off x="2195316" y="3538131"/>
            <a:ext cx="583698" cy="583698"/>
          </a:xfrm>
          <a:prstGeom prst="ellipse">
            <a:avLst/>
          </a:prstGeom>
          <a:solidFill>
            <a:srgbClr val="02889E"/>
          </a:solidFill>
          <a:ln>
            <a:noFill/>
          </a:ln>
        </p:spPr>
        <p:style>
          <a:lnRef idx="2">
            <a:scrgbClr r="0" g="0" b="0"/>
          </a:lnRef>
          <a:fillRef idx="1">
            <a:scrgbClr r="0" g="0" b="0"/>
          </a:fillRef>
          <a:effectRef idx="0">
            <a:schemeClr val="lt1">
              <a:hueOff val="0"/>
              <a:satOff val="0"/>
              <a:lumOff val="0"/>
              <a:alphaOff val="0"/>
            </a:schemeClr>
          </a:effectRef>
          <a:fontRef idx="minor">
            <a:schemeClr val="dk2">
              <a:hueOff val="0"/>
              <a:satOff val="0"/>
              <a:lumOff val="0"/>
              <a:alphaOff val="0"/>
            </a:schemeClr>
          </a:fontRef>
        </p:style>
        <p:txBody>
          <a:bodyPr/>
          <a:lstStyle/>
          <a:p>
            <a:endParaRPr lang="en-US" sz="1050"/>
          </a:p>
        </p:txBody>
      </p:sp>
      <p:sp>
        <p:nvSpPr>
          <p:cNvPr id="4" name="TextBox 3">
            <a:extLst>
              <a:ext uri="{FF2B5EF4-FFF2-40B4-BE49-F238E27FC236}">
                <a16:creationId xmlns:a16="http://schemas.microsoft.com/office/drawing/2014/main" id="{15B0D3D8-F2EF-DF66-A04C-16934AACE9A4}"/>
              </a:ext>
            </a:extLst>
          </p:cNvPr>
          <p:cNvSpPr txBox="1"/>
          <p:nvPr/>
        </p:nvSpPr>
        <p:spPr>
          <a:xfrm>
            <a:off x="2344345" y="1451565"/>
            <a:ext cx="282609" cy="461665"/>
          </a:xfrm>
          <a:prstGeom prst="rect">
            <a:avLst/>
          </a:prstGeom>
          <a:noFill/>
        </p:spPr>
        <p:txBody>
          <a:bodyPr wrap="square" rtlCol="0" anchor="ctr">
            <a:spAutoFit/>
          </a:bodyPr>
          <a:lstStyle/>
          <a:p>
            <a:pPr algn="ctr"/>
            <a:r>
              <a:rPr lang="en-US" sz="2400" dirty="0">
                <a:solidFill>
                  <a:schemeClr val="bg1"/>
                </a:solidFill>
              </a:rPr>
              <a:t>1</a:t>
            </a:r>
          </a:p>
        </p:txBody>
      </p:sp>
      <p:sp>
        <p:nvSpPr>
          <p:cNvPr id="9" name="TextBox 8">
            <a:extLst>
              <a:ext uri="{FF2B5EF4-FFF2-40B4-BE49-F238E27FC236}">
                <a16:creationId xmlns:a16="http://schemas.microsoft.com/office/drawing/2014/main" id="{341102F6-4164-B0AB-4347-5F77C569AED5}"/>
              </a:ext>
            </a:extLst>
          </p:cNvPr>
          <p:cNvSpPr txBox="1"/>
          <p:nvPr/>
        </p:nvSpPr>
        <p:spPr>
          <a:xfrm>
            <a:off x="2615650" y="2167509"/>
            <a:ext cx="282609" cy="461665"/>
          </a:xfrm>
          <a:prstGeom prst="rect">
            <a:avLst/>
          </a:prstGeom>
          <a:noFill/>
        </p:spPr>
        <p:txBody>
          <a:bodyPr wrap="square" rtlCol="0" anchor="ctr">
            <a:spAutoFit/>
          </a:bodyPr>
          <a:lstStyle/>
          <a:p>
            <a:pPr algn="ctr"/>
            <a:r>
              <a:rPr lang="en-US" sz="2400" dirty="0">
                <a:solidFill>
                  <a:schemeClr val="tx1"/>
                </a:solidFill>
              </a:rPr>
              <a:t>2</a:t>
            </a:r>
          </a:p>
        </p:txBody>
      </p:sp>
      <p:sp>
        <p:nvSpPr>
          <p:cNvPr id="10" name="TextBox 9">
            <a:extLst>
              <a:ext uri="{FF2B5EF4-FFF2-40B4-BE49-F238E27FC236}">
                <a16:creationId xmlns:a16="http://schemas.microsoft.com/office/drawing/2014/main" id="{BFD4C46B-92F5-81DB-D426-28478577CF47}"/>
              </a:ext>
            </a:extLst>
          </p:cNvPr>
          <p:cNvSpPr txBox="1"/>
          <p:nvPr/>
        </p:nvSpPr>
        <p:spPr>
          <a:xfrm>
            <a:off x="2615650" y="2856464"/>
            <a:ext cx="282609" cy="461665"/>
          </a:xfrm>
          <a:prstGeom prst="rect">
            <a:avLst/>
          </a:prstGeom>
          <a:noFill/>
        </p:spPr>
        <p:txBody>
          <a:bodyPr wrap="square" rtlCol="0" anchor="ctr">
            <a:spAutoFit/>
          </a:bodyPr>
          <a:lstStyle/>
          <a:p>
            <a:pPr algn="ctr"/>
            <a:r>
              <a:rPr lang="en-US" sz="2400" dirty="0">
                <a:solidFill>
                  <a:schemeClr val="tx1"/>
                </a:solidFill>
              </a:rPr>
              <a:t>3</a:t>
            </a:r>
          </a:p>
        </p:txBody>
      </p:sp>
      <p:sp>
        <p:nvSpPr>
          <p:cNvPr id="11" name="TextBox 10">
            <a:extLst>
              <a:ext uri="{FF2B5EF4-FFF2-40B4-BE49-F238E27FC236}">
                <a16:creationId xmlns:a16="http://schemas.microsoft.com/office/drawing/2014/main" id="{78BE92F9-96F6-F819-6A82-8D17B6B36DC8}"/>
              </a:ext>
            </a:extLst>
          </p:cNvPr>
          <p:cNvSpPr txBox="1"/>
          <p:nvPr/>
        </p:nvSpPr>
        <p:spPr>
          <a:xfrm>
            <a:off x="2348113" y="3546032"/>
            <a:ext cx="282609" cy="461665"/>
          </a:xfrm>
          <a:prstGeom prst="rect">
            <a:avLst/>
          </a:prstGeom>
          <a:noFill/>
        </p:spPr>
        <p:txBody>
          <a:bodyPr wrap="square" rtlCol="0" anchor="ctr">
            <a:spAutoFit/>
          </a:bodyPr>
          <a:lstStyle/>
          <a:p>
            <a:pPr algn="ctr"/>
            <a:r>
              <a:rPr lang="en-US" sz="2400" dirty="0">
                <a:solidFill>
                  <a:schemeClr val="bg1"/>
                </a:solidFill>
              </a:rPr>
              <a:t>4</a:t>
            </a:r>
          </a:p>
        </p:txBody>
      </p:sp>
      <p:sp>
        <p:nvSpPr>
          <p:cNvPr id="23" name="Text Placeholder 22">
            <a:extLst>
              <a:ext uri="{FF2B5EF4-FFF2-40B4-BE49-F238E27FC236}">
                <a16:creationId xmlns:a16="http://schemas.microsoft.com/office/drawing/2014/main" id="{02C166D2-F8DE-162E-5C48-B3CE3FC1FC49}"/>
              </a:ext>
            </a:extLst>
          </p:cNvPr>
          <p:cNvSpPr>
            <a:spLocks noGrp="1"/>
          </p:cNvSpPr>
          <p:nvPr>
            <p:ph type="body" sz="quarter" idx="12" hasCustomPrompt="1"/>
          </p:nvPr>
        </p:nvSpPr>
        <p:spPr>
          <a:xfrm>
            <a:off x="274320" y="1729320"/>
            <a:ext cx="1951817" cy="2100649"/>
          </a:xfrm>
          <a:prstGeom prst="rect">
            <a:avLst/>
          </a:prstGeom>
        </p:spPr>
        <p:txBody>
          <a:bodyPr anchor="ctr"/>
          <a:lstStyle>
            <a:lvl1pPr>
              <a:defRPr sz="2400"/>
            </a:lvl1pPr>
          </a:lstStyle>
          <a:p>
            <a:pPr lvl="0"/>
            <a:r>
              <a:rPr lang="en-US" dirty="0"/>
              <a:t>Click here to edit graphic title</a:t>
            </a:r>
          </a:p>
        </p:txBody>
      </p:sp>
      <p:sp>
        <p:nvSpPr>
          <p:cNvPr id="31" name="Text Placeholder 30">
            <a:extLst>
              <a:ext uri="{FF2B5EF4-FFF2-40B4-BE49-F238E27FC236}">
                <a16:creationId xmlns:a16="http://schemas.microsoft.com/office/drawing/2014/main" id="{DCB8F8EE-C500-ABD7-28C6-F18B29FE7535}"/>
              </a:ext>
            </a:extLst>
          </p:cNvPr>
          <p:cNvSpPr>
            <a:spLocks noGrp="1"/>
          </p:cNvSpPr>
          <p:nvPr>
            <p:ph type="body" sz="quarter" idx="13" hasCustomPrompt="1"/>
          </p:nvPr>
        </p:nvSpPr>
        <p:spPr>
          <a:xfrm>
            <a:off x="2935052" y="1463263"/>
            <a:ext cx="5473304" cy="556889"/>
          </a:xfrm>
          <a:prstGeom prst="rect">
            <a:avLst/>
          </a:prstGeom>
        </p:spPr>
        <p:txBody>
          <a:bodyPr anchor="ctr"/>
          <a:lstStyle>
            <a:lvl1pPr>
              <a:defRPr sz="1050" b="0"/>
            </a:lvl1pPr>
          </a:lstStyle>
          <a:p>
            <a:pPr lvl="0"/>
            <a:r>
              <a:rPr lang="en-US" dirty="0"/>
              <a:t>Click to edit description</a:t>
            </a:r>
          </a:p>
        </p:txBody>
      </p:sp>
      <p:sp>
        <p:nvSpPr>
          <p:cNvPr id="32" name="Text Placeholder 30">
            <a:extLst>
              <a:ext uri="{FF2B5EF4-FFF2-40B4-BE49-F238E27FC236}">
                <a16:creationId xmlns:a16="http://schemas.microsoft.com/office/drawing/2014/main" id="{E0140E1B-C1F3-6AF3-86CD-284749882626}"/>
              </a:ext>
            </a:extLst>
          </p:cNvPr>
          <p:cNvSpPr>
            <a:spLocks noGrp="1"/>
          </p:cNvSpPr>
          <p:nvPr>
            <p:ph type="body" sz="quarter" idx="14" hasCustomPrompt="1"/>
          </p:nvPr>
        </p:nvSpPr>
        <p:spPr>
          <a:xfrm>
            <a:off x="2935052" y="3557733"/>
            <a:ext cx="5473304" cy="556889"/>
          </a:xfrm>
          <a:prstGeom prst="rect">
            <a:avLst/>
          </a:prstGeom>
        </p:spPr>
        <p:txBody>
          <a:bodyPr anchor="ctr"/>
          <a:lstStyle>
            <a:lvl1pPr>
              <a:defRPr sz="1050" b="0"/>
            </a:lvl1pPr>
          </a:lstStyle>
          <a:p>
            <a:pPr lvl="0"/>
            <a:r>
              <a:rPr lang="en-US" dirty="0"/>
              <a:t>Click to edit description</a:t>
            </a:r>
          </a:p>
        </p:txBody>
      </p:sp>
      <p:sp>
        <p:nvSpPr>
          <p:cNvPr id="33" name="Text Placeholder 30">
            <a:extLst>
              <a:ext uri="{FF2B5EF4-FFF2-40B4-BE49-F238E27FC236}">
                <a16:creationId xmlns:a16="http://schemas.microsoft.com/office/drawing/2014/main" id="{32F5DC38-CB23-29EE-4E83-03ABFBA0EC91}"/>
              </a:ext>
            </a:extLst>
          </p:cNvPr>
          <p:cNvSpPr>
            <a:spLocks noGrp="1"/>
          </p:cNvSpPr>
          <p:nvPr>
            <p:ph type="body" sz="quarter" idx="15" hasCustomPrompt="1"/>
          </p:nvPr>
        </p:nvSpPr>
        <p:spPr>
          <a:xfrm>
            <a:off x="3214648" y="2853398"/>
            <a:ext cx="5473304" cy="556889"/>
          </a:xfrm>
          <a:prstGeom prst="rect">
            <a:avLst/>
          </a:prstGeom>
        </p:spPr>
        <p:txBody>
          <a:bodyPr anchor="ctr"/>
          <a:lstStyle>
            <a:lvl1pPr>
              <a:defRPr sz="1050" b="0"/>
            </a:lvl1pPr>
          </a:lstStyle>
          <a:p>
            <a:pPr lvl="0"/>
            <a:r>
              <a:rPr lang="en-US" dirty="0"/>
              <a:t>Click to edit description</a:t>
            </a:r>
          </a:p>
        </p:txBody>
      </p:sp>
      <p:sp>
        <p:nvSpPr>
          <p:cNvPr id="34" name="Text Placeholder 30">
            <a:extLst>
              <a:ext uri="{FF2B5EF4-FFF2-40B4-BE49-F238E27FC236}">
                <a16:creationId xmlns:a16="http://schemas.microsoft.com/office/drawing/2014/main" id="{CAA0E616-E29F-4CB3-6FB7-7D6328FFFCD4}"/>
              </a:ext>
            </a:extLst>
          </p:cNvPr>
          <p:cNvSpPr>
            <a:spLocks noGrp="1"/>
          </p:cNvSpPr>
          <p:nvPr>
            <p:ph type="body" sz="quarter" idx="16" hasCustomPrompt="1"/>
          </p:nvPr>
        </p:nvSpPr>
        <p:spPr>
          <a:xfrm>
            <a:off x="3214648" y="2149063"/>
            <a:ext cx="5473304" cy="556889"/>
          </a:xfrm>
          <a:prstGeom prst="rect">
            <a:avLst/>
          </a:prstGeom>
        </p:spPr>
        <p:txBody>
          <a:bodyPr anchor="ctr"/>
          <a:lstStyle>
            <a:lvl1pPr>
              <a:defRPr sz="1050" b="0"/>
            </a:lvl1pPr>
          </a:lstStyle>
          <a:p>
            <a:pPr lvl="0"/>
            <a:r>
              <a:rPr lang="en-US" dirty="0"/>
              <a:t>Click to edit description</a:t>
            </a:r>
          </a:p>
        </p:txBody>
      </p:sp>
      <p:sp>
        <p:nvSpPr>
          <p:cNvPr id="3" name="Footer Placeholder 14">
            <a:extLst>
              <a:ext uri="{FF2B5EF4-FFF2-40B4-BE49-F238E27FC236}">
                <a16:creationId xmlns:a16="http://schemas.microsoft.com/office/drawing/2014/main" id="{4BAF935E-08D6-EEE6-5838-AB5AB3404414}"/>
              </a:ext>
            </a:extLst>
          </p:cNvPr>
          <p:cNvSpPr txBox="1">
            <a:spLocks/>
          </p:cNvSpPr>
          <p:nvPr/>
        </p:nvSpPr>
        <p:spPr>
          <a:xfrm>
            <a:off x="8239686" y="4786884"/>
            <a:ext cx="411480" cy="68580"/>
          </a:xfrm>
          <a:prstGeom prst="rect">
            <a:avLst/>
          </a:prstGeom>
        </p:spPr>
        <p:txBody>
          <a:bodyPr vert="horz" lIns="0" tIns="0" rIns="0" bIns="0" rtlCol="0" anchor="t"/>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675" dirty="0" err="1">
                <a:solidFill>
                  <a:schemeClr val="accent6"/>
                </a:solidFill>
              </a:rPr>
              <a:t>nuveen</a:t>
            </a:r>
            <a:r>
              <a:rPr lang="en-US" sz="675" dirty="0">
                <a:solidFill>
                  <a:schemeClr val="accent6"/>
                </a:solidFill>
              </a:rPr>
              <a:t>   |</a:t>
            </a:r>
          </a:p>
        </p:txBody>
      </p:sp>
      <p:sp>
        <p:nvSpPr>
          <p:cNvPr id="8" name="Slide Number Placeholder 5">
            <a:extLst>
              <a:ext uri="{FF2B5EF4-FFF2-40B4-BE49-F238E27FC236}">
                <a16:creationId xmlns:a16="http://schemas.microsoft.com/office/drawing/2014/main" id="{77D19FB9-15EE-7D24-C736-4BEBA712D31A}"/>
              </a:ext>
            </a:extLst>
          </p:cNvPr>
          <p:cNvSpPr>
            <a:spLocks noGrp="1"/>
          </p:cNvSpPr>
          <p:nvPr>
            <p:ph type="sldNum" sz="quarter" idx="4"/>
          </p:nvPr>
        </p:nvSpPr>
        <p:spPr>
          <a:xfrm>
            <a:off x="8572500" y="4800600"/>
            <a:ext cx="274320" cy="68580"/>
          </a:xfrm>
          <a:prstGeom prst="rect">
            <a:avLst/>
          </a:prstGeom>
        </p:spPr>
        <p:txBody>
          <a:bodyPr vert="horz" lIns="0" tIns="0" rIns="0" bIns="0" rtlCol="0" anchor="t"/>
          <a:lstStyle>
            <a:lvl1pPr algn="r">
              <a:defRPr sz="600">
                <a:solidFill>
                  <a:schemeClr val="accent6"/>
                </a:solidFill>
                <a:latin typeface="Arial" panose="020B0604020202020204" pitchFamily="34" charset="0"/>
                <a:cs typeface="Arial" panose="020B0604020202020204" pitchFamily="34" charset="0"/>
              </a:defRPr>
            </a:lvl1pPr>
          </a:lstStyle>
          <a:p>
            <a:pPr marL="0" lvl="0" indent="0" algn="r" rtl="0">
              <a:spcBef>
                <a:spcPts val="0"/>
              </a:spcBef>
              <a:spcAft>
                <a:spcPts val="0"/>
              </a:spcAft>
              <a:buNone/>
            </a:pPr>
            <a:fld id="{00000000-1234-1234-1234-123412341234}" type="slidenum">
              <a:rPr lang="en-GB" smtClean="0"/>
              <a:t>‹#›</a:t>
            </a:fld>
            <a:endParaRPr lang="en-GB"/>
          </a:p>
        </p:txBody>
      </p:sp>
      <p:sp>
        <p:nvSpPr>
          <p:cNvPr id="12" name="Footer Placeholder 14">
            <a:extLst>
              <a:ext uri="{FF2B5EF4-FFF2-40B4-BE49-F238E27FC236}">
                <a16:creationId xmlns:a16="http://schemas.microsoft.com/office/drawing/2014/main" id="{D0A31BF8-FF89-E786-906A-FD576AD6DFFC}"/>
              </a:ext>
            </a:extLst>
          </p:cNvPr>
          <p:cNvSpPr>
            <a:spLocks noGrp="1"/>
          </p:cNvSpPr>
          <p:nvPr>
            <p:ph type="ftr" sz="quarter" idx="3"/>
          </p:nvPr>
        </p:nvSpPr>
        <p:spPr>
          <a:xfrm>
            <a:off x="274320" y="4798368"/>
            <a:ext cx="7200900" cy="68580"/>
          </a:xfrm>
          <a:prstGeom prst="rect">
            <a:avLst/>
          </a:prstGeom>
        </p:spPr>
        <p:txBody>
          <a:bodyPr vert="horz" lIns="0" tIns="0" rIns="0" bIns="0" rtlCol="0" anchor="t"/>
          <a:lstStyle>
            <a:lvl1pPr algn="l">
              <a:defRPr sz="525" b="1" i="0">
                <a:solidFill>
                  <a:schemeClr val="accent6"/>
                </a:solidFill>
                <a:latin typeface="Arial Narrow" panose="020B0604020202020204" pitchFamily="34" charset="0"/>
                <a:cs typeface="Arial Narrow" panose="020B0604020202020204" pitchFamily="34" charset="0"/>
              </a:defRPr>
            </a:lvl1pPr>
          </a:lstStyle>
          <a:p>
            <a:r>
              <a:rPr lang="en-US"/>
              <a:t>USE DISCLOSURE – EDIT VIA FOOTER</a:t>
            </a:r>
            <a:endParaRPr lang="en-US" dirty="0"/>
          </a:p>
        </p:txBody>
      </p:sp>
      <p:sp>
        <p:nvSpPr>
          <p:cNvPr id="13" name="Text Placeholder 7">
            <a:extLst>
              <a:ext uri="{FF2B5EF4-FFF2-40B4-BE49-F238E27FC236}">
                <a16:creationId xmlns:a16="http://schemas.microsoft.com/office/drawing/2014/main" id="{CA5DC004-B77D-EEDA-C8DE-34714916CBB1}"/>
              </a:ext>
            </a:extLst>
          </p:cNvPr>
          <p:cNvSpPr>
            <a:spLocks noGrp="1"/>
          </p:cNvSpPr>
          <p:nvPr>
            <p:ph type="body" sz="quarter" idx="23" hasCustomPrompt="1"/>
          </p:nvPr>
        </p:nvSpPr>
        <p:spPr>
          <a:xfrm>
            <a:off x="274320" y="4457700"/>
            <a:ext cx="8585121" cy="273844"/>
          </a:xfrm>
        </p:spPr>
        <p:txBody>
          <a:bodyPr anchor="b"/>
          <a:lstStyle>
            <a:lvl1pPr>
              <a:defRPr sz="600" b="0" i="0">
                <a:solidFill>
                  <a:schemeClr val="accent6"/>
                </a:solidFill>
                <a:latin typeface="Arial Narrow" panose="020B0604020202020204" pitchFamily="34" charset="0"/>
                <a:cs typeface="Arial Narrow" panose="020B0604020202020204" pitchFamily="34" charset="0"/>
              </a:defRPr>
            </a:lvl1pPr>
          </a:lstStyle>
          <a:p>
            <a:pPr lvl="0"/>
            <a:r>
              <a:rPr lang="en-US" dirty="0"/>
              <a:t>Click to edit Footnote</a:t>
            </a:r>
          </a:p>
        </p:txBody>
      </p:sp>
    </p:spTree>
    <p:extLst>
      <p:ext uri="{BB962C8B-B14F-4D97-AF65-F5344CB8AC3E}">
        <p14:creationId xmlns:p14="http://schemas.microsoft.com/office/powerpoint/2010/main" val="255598201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9" Type="http://schemas.openxmlformats.org/officeDocument/2006/relationships/slideLayout" Target="../slideLayouts/slideLayout51.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42" Type="http://schemas.openxmlformats.org/officeDocument/2006/relationships/slideLayout" Target="../slideLayouts/slideLayout54.xml"/><Relationship Id="rId47" Type="http://schemas.openxmlformats.org/officeDocument/2006/relationships/slideLayout" Target="../slideLayouts/slideLayout59.xml"/><Relationship Id="rId50" Type="http://schemas.openxmlformats.org/officeDocument/2006/relationships/theme" Target="../theme/theme2.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9" Type="http://schemas.openxmlformats.org/officeDocument/2006/relationships/slideLayout" Target="../slideLayouts/slideLayout41.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37" Type="http://schemas.openxmlformats.org/officeDocument/2006/relationships/slideLayout" Target="../slideLayouts/slideLayout49.xml"/><Relationship Id="rId40" Type="http://schemas.openxmlformats.org/officeDocument/2006/relationships/slideLayout" Target="../slideLayouts/slideLayout52.xml"/><Relationship Id="rId45" Type="http://schemas.openxmlformats.org/officeDocument/2006/relationships/slideLayout" Target="../slideLayouts/slideLayout57.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slideLayout" Target="../slideLayouts/slideLayout48.xml"/><Relationship Id="rId49" Type="http://schemas.openxmlformats.org/officeDocument/2006/relationships/slideLayout" Target="../slideLayouts/slideLayout61.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4" Type="http://schemas.openxmlformats.org/officeDocument/2006/relationships/slideLayout" Target="../slideLayouts/slideLayout56.xml"/><Relationship Id="rId52" Type="http://schemas.openxmlformats.org/officeDocument/2006/relationships/image" Target="../media/image3.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43" Type="http://schemas.openxmlformats.org/officeDocument/2006/relationships/slideLayout" Target="../slideLayouts/slideLayout55.xml"/><Relationship Id="rId48" Type="http://schemas.openxmlformats.org/officeDocument/2006/relationships/slideLayout" Target="../slideLayouts/slideLayout60.xml"/><Relationship Id="rId8" Type="http://schemas.openxmlformats.org/officeDocument/2006/relationships/slideLayout" Target="../slideLayouts/slideLayout20.xml"/><Relationship Id="rId51" Type="http://schemas.openxmlformats.org/officeDocument/2006/relationships/image" Target="../media/image2.png"/><Relationship Id="rId3" Type="http://schemas.openxmlformats.org/officeDocument/2006/relationships/slideLayout" Target="../slideLayouts/slideLayout15.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38" Type="http://schemas.openxmlformats.org/officeDocument/2006/relationships/slideLayout" Target="../slideLayouts/slideLayout50.xml"/><Relationship Id="rId46" Type="http://schemas.openxmlformats.org/officeDocument/2006/relationships/slideLayout" Target="../slideLayouts/slideLayout58.xml"/><Relationship Id="rId20" Type="http://schemas.openxmlformats.org/officeDocument/2006/relationships/slideLayout" Target="../slideLayouts/slideLayout32.xml"/><Relationship Id="rId41" Type="http://schemas.openxmlformats.org/officeDocument/2006/relationships/slideLayout" Target="../slideLayouts/slideLayout53.xml"/><Relationship Id="rId1" Type="http://schemas.openxmlformats.org/officeDocument/2006/relationships/slideLayout" Target="../slideLayouts/slideLayout13.xml"/><Relationship Id="rId6"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A8E9C7-5216-FCF4-19B8-49C1A59DD10B}"/>
              </a:ext>
            </a:extLst>
          </p:cNvPr>
          <p:cNvSpPr>
            <a:spLocks noGrp="1"/>
          </p:cNvSpPr>
          <p:nvPr>
            <p:ph type="title"/>
          </p:nvPr>
        </p:nvSpPr>
        <p:spPr>
          <a:xfrm>
            <a:off x="274320" y="205740"/>
            <a:ext cx="8572500" cy="891540"/>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11EDA99-B57D-7872-67FE-31F3FA6F1D2F}"/>
              </a:ext>
            </a:extLst>
          </p:cNvPr>
          <p:cNvSpPr>
            <a:spLocks noGrp="1"/>
          </p:cNvSpPr>
          <p:nvPr>
            <p:ph type="body" idx="1"/>
          </p:nvPr>
        </p:nvSpPr>
        <p:spPr>
          <a:xfrm>
            <a:off x="274320" y="1371600"/>
            <a:ext cx="8572500" cy="3017520"/>
          </a:xfrm>
          <a:prstGeom prst="rect">
            <a:avLst/>
          </a:prstGeom>
        </p:spPr>
        <p:txBody>
          <a:bodyPr vert="horz" lIns="0" tIns="0" rIns="0" bIns="0" rtlCol="0">
            <a:noAutofit/>
          </a:bodyPr>
          <a:lstStyle/>
          <a:p>
            <a:pPr lvl="0"/>
            <a:r>
              <a:rPr lang="en-US" dirty="0"/>
              <a:t>Subhead</a:t>
            </a:r>
          </a:p>
          <a:p>
            <a:pPr lvl="2"/>
            <a:r>
              <a:rPr lang="en-US" dirty="0"/>
              <a:t>Body Copy Emphasis</a:t>
            </a:r>
          </a:p>
          <a:p>
            <a:pPr lvl="3"/>
            <a:r>
              <a:rPr lang="en-US" dirty="0"/>
              <a:t>Body Copy</a:t>
            </a:r>
          </a:p>
          <a:p>
            <a:pPr lvl="4"/>
            <a:r>
              <a:rPr lang="en-US" dirty="0"/>
              <a:t>Bullet</a:t>
            </a:r>
          </a:p>
          <a:p>
            <a:pPr lvl="5"/>
            <a:r>
              <a:rPr lang="en-US" dirty="0"/>
              <a:t>En Dash Bullet</a:t>
            </a:r>
          </a:p>
          <a:p>
            <a:pPr lvl="6"/>
            <a:r>
              <a:rPr lang="en-US" dirty="0"/>
              <a:t>Body Copy, Small</a:t>
            </a:r>
          </a:p>
          <a:p>
            <a:pPr lvl="7"/>
            <a:r>
              <a:rPr lang="en-US" dirty="0"/>
              <a:t>Descriptor Copy</a:t>
            </a:r>
          </a:p>
          <a:p>
            <a:pPr lvl="4"/>
            <a:endParaRPr lang="en-US" dirty="0"/>
          </a:p>
        </p:txBody>
      </p:sp>
      <p:pic>
        <p:nvPicPr>
          <p:cNvPr id="4" name="Google Shape;188;p37" title="Economist-Enterprise-Logo-Horizontal-Red@4x.png">
            <a:extLst>
              <a:ext uri="{FF2B5EF4-FFF2-40B4-BE49-F238E27FC236}">
                <a16:creationId xmlns:a16="http://schemas.microsoft.com/office/drawing/2014/main" id="{D658C072-4203-7703-8299-FAC946222002}"/>
              </a:ext>
            </a:extLst>
          </p:cNvPr>
          <p:cNvPicPr preferRelativeResize="0"/>
          <p:nvPr userDrawn="1"/>
        </p:nvPicPr>
        <p:blipFill rotWithShape="1">
          <a:blip r:embed="rId51">
            <a:alphaModFix/>
          </a:blip>
          <a:srcRect/>
          <a:stretch/>
        </p:blipFill>
        <p:spPr>
          <a:xfrm>
            <a:off x="8397233" y="4550625"/>
            <a:ext cx="753975" cy="377001"/>
          </a:xfrm>
          <a:prstGeom prst="rect">
            <a:avLst/>
          </a:prstGeom>
          <a:noFill/>
          <a:ln>
            <a:noFill/>
          </a:ln>
        </p:spPr>
      </p:pic>
      <p:pic>
        <p:nvPicPr>
          <p:cNvPr id="8" name="Picture 7" descr="A close up of a logo&#10;&#10;AI-generated content may be incorrect.">
            <a:extLst>
              <a:ext uri="{FF2B5EF4-FFF2-40B4-BE49-F238E27FC236}">
                <a16:creationId xmlns:a16="http://schemas.microsoft.com/office/drawing/2014/main" id="{38516AE7-B472-254B-2DC0-541166931817}"/>
              </a:ext>
            </a:extLst>
          </p:cNvPr>
          <p:cNvPicPr>
            <a:picLocks noChangeAspect="1"/>
          </p:cNvPicPr>
          <p:nvPr userDrawn="1"/>
        </p:nvPicPr>
        <p:blipFill>
          <a:blip r:embed="rId52"/>
          <a:stretch>
            <a:fillRect/>
          </a:stretch>
        </p:blipFill>
        <p:spPr>
          <a:xfrm>
            <a:off x="7842755" y="215874"/>
            <a:ext cx="1108953" cy="250225"/>
          </a:xfrm>
          <a:prstGeom prst="rect">
            <a:avLst/>
          </a:prstGeom>
        </p:spPr>
      </p:pic>
      <p:sp>
        <p:nvSpPr>
          <p:cNvPr id="9" name="TextBox 8">
            <a:extLst>
              <a:ext uri="{FF2B5EF4-FFF2-40B4-BE49-F238E27FC236}">
                <a16:creationId xmlns:a16="http://schemas.microsoft.com/office/drawing/2014/main" id="{A7A1FDB1-C625-8D17-009E-856FE69889EF}"/>
              </a:ext>
            </a:extLst>
          </p:cNvPr>
          <p:cNvSpPr txBox="1"/>
          <p:nvPr userDrawn="1"/>
        </p:nvSpPr>
        <p:spPr>
          <a:xfrm>
            <a:off x="8397232" y="4441429"/>
            <a:ext cx="746767" cy="104618"/>
          </a:xfrm>
          <a:prstGeom prst="rect">
            <a:avLst/>
          </a:prstGeom>
          <a:noFill/>
        </p:spPr>
        <p:txBody>
          <a:bodyPr wrap="square" lIns="0" tIns="0" rIns="0" bIns="0" rtlCol="0">
            <a:noAutofit/>
          </a:bodyPr>
          <a:lstStyle/>
          <a:p>
            <a:pPr algn="ctr"/>
            <a:r>
              <a:rPr lang="en-US" sz="500" dirty="0">
                <a:solidFill>
                  <a:schemeClr val="accent6">
                    <a:lumMod val="75000"/>
                  </a:schemeClr>
                </a:solidFill>
                <a:latin typeface="+mn-lt"/>
              </a:rPr>
              <a:t>RESEARCH BY</a:t>
            </a:r>
          </a:p>
        </p:txBody>
      </p:sp>
    </p:spTree>
    <p:extLst>
      <p:ext uri="{BB962C8B-B14F-4D97-AF65-F5344CB8AC3E}">
        <p14:creationId xmlns:p14="http://schemas.microsoft.com/office/powerpoint/2010/main" val="28745253"/>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 id="2147483769" r:id="rId34"/>
    <p:sldLayoutId id="2147483770" r:id="rId35"/>
    <p:sldLayoutId id="2147483771" r:id="rId36"/>
    <p:sldLayoutId id="2147483772" r:id="rId37"/>
    <p:sldLayoutId id="2147483773" r:id="rId38"/>
    <p:sldLayoutId id="2147483774" r:id="rId39"/>
    <p:sldLayoutId id="2147483775" r:id="rId40"/>
    <p:sldLayoutId id="2147483776" r:id="rId41"/>
    <p:sldLayoutId id="2147483777" r:id="rId42"/>
    <p:sldLayoutId id="2147483778" r:id="rId43"/>
    <p:sldLayoutId id="2147483779" r:id="rId44"/>
    <p:sldLayoutId id="2147483780" r:id="rId45"/>
    <p:sldLayoutId id="2147483781" r:id="rId46"/>
    <p:sldLayoutId id="2147483782" r:id="rId47"/>
    <p:sldLayoutId id="2147483783" r:id="rId48"/>
    <p:sldLayoutId id="2147483784" r:id="rId49"/>
  </p:sldLayoutIdLst>
  <p:hf sldNum="0" hdr="0" ftr="0" dt="0"/>
  <p:txStyles>
    <p:titleStyle>
      <a:lvl1pPr algn="l" defTabSz="6858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0" indent="0" algn="l" defTabSz="685800" rtl="0" eaLnBrk="1" latinLnBrk="0" hangingPunct="1">
        <a:lnSpc>
          <a:spcPct val="100000"/>
        </a:lnSpc>
        <a:spcBef>
          <a:spcPts val="0"/>
        </a:spcBef>
        <a:spcAft>
          <a:spcPts val="0"/>
        </a:spcAft>
        <a:buFontTx/>
        <a:buNone/>
        <a:defRPr sz="1350" b="1" kern="1200">
          <a:solidFill>
            <a:schemeClr val="tx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tx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tx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tx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tx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tx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tx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8" pos="3768">
          <p15:clr>
            <a:srgbClr val="F26B43"/>
          </p15:clr>
        </p15:guide>
        <p15:guide id="19" pos="3901">
          <p15:clr>
            <a:srgbClr val="F26B43"/>
          </p15:clr>
        </p15:guide>
        <p15:guide id="20" pos="2063">
          <p15:clr>
            <a:srgbClr val="F26B43"/>
          </p15:clr>
        </p15:guide>
        <p15:guide id="21" pos="1936">
          <p15:clr>
            <a:srgbClr val="F26B43"/>
          </p15:clr>
        </p15:guide>
        <p15:guide id="22" pos="5608">
          <p15:clr>
            <a:srgbClr val="F26B43"/>
          </p15:clr>
        </p15:guide>
        <p15:guide id="23" pos="5735">
          <p15:clr>
            <a:srgbClr val="F26B43"/>
          </p15:clr>
        </p15:guide>
        <p15:guide id="24" pos="7441">
          <p15:clr>
            <a:srgbClr val="F26B43"/>
          </p15:clr>
        </p15:guide>
        <p15:guide id="25" pos="229">
          <p15:clr>
            <a:srgbClr val="F26B43"/>
          </p15:clr>
        </p15:guide>
        <p15:guide id="26" orient="horz">
          <p15:clr>
            <a:srgbClr val="F26B43"/>
          </p15:clr>
        </p15:guide>
        <p15:guide id="27" orient="horz" pos="174">
          <p15:clr>
            <a:srgbClr val="F26B43"/>
          </p15:clr>
        </p15:guide>
        <p15:guide id="28" orient="horz" pos="1059">
          <p15:clr>
            <a:srgbClr val="F26B43"/>
          </p15:clr>
        </p15:guide>
        <p15:guide id="29" orient="horz" pos="1152">
          <p15:clr>
            <a:srgbClr val="F26B43"/>
          </p15:clr>
        </p15:guide>
        <p15:guide id="30" orient="horz" pos="2033">
          <p15:clr>
            <a:srgbClr val="F26B43"/>
          </p15:clr>
        </p15:guide>
        <p15:guide id="31" orient="horz" pos="2126">
          <p15:clr>
            <a:srgbClr val="F26B43"/>
          </p15:clr>
        </p15:guide>
        <p15:guide id="32" orient="horz" pos="3007">
          <p15:clr>
            <a:srgbClr val="F26B43"/>
          </p15:clr>
        </p15:guide>
        <p15:guide id="33" orient="horz" pos="3100">
          <p15:clr>
            <a:srgbClr val="F26B43"/>
          </p15:clr>
        </p15:guide>
        <p15:guide id="34" orient="horz" pos="398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8.jp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3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3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34.xml"/><Relationship Id="rId5" Type="http://schemas.openxmlformats.org/officeDocument/2006/relationships/image" Target="../media/image28.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3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879FF7-B8F7-6222-B578-6DC36F3138F8}"/>
              </a:ext>
            </a:extLst>
          </p:cNvPr>
          <p:cNvSpPr>
            <a:spLocks noGrp="1"/>
          </p:cNvSpPr>
          <p:nvPr>
            <p:ph type="body" sz="quarter" idx="15"/>
          </p:nvPr>
        </p:nvSpPr>
        <p:spPr/>
        <p:txBody>
          <a:bodyPr/>
          <a:lstStyle/>
          <a:p>
            <a:r>
              <a:rPr lang="en-US" dirty="0"/>
              <a:t>The role of employee benefits in an age of economic uncertainty</a:t>
            </a:r>
          </a:p>
        </p:txBody>
      </p:sp>
      <p:sp>
        <p:nvSpPr>
          <p:cNvPr id="3" name="Title 2">
            <a:extLst>
              <a:ext uri="{FF2B5EF4-FFF2-40B4-BE49-F238E27FC236}">
                <a16:creationId xmlns:a16="http://schemas.microsoft.com/office/drawing/2014/main" id="{EFA31EF6-63DE-AA07-474C-96696C27D7F5}"/>
              </a:ext>
            </a:extLst>
          </p:cNvPr>
          <p:cNvSpPr>
            <a:spLocks noGrp="1"/>
          </p:cNvSpPr>
          <p:nvPr>
            <p:ph type="title"/>
          </p:nvPr>
        </p:nvSpPr>
        <p:spPr/>
        <p:txBody>
          <a:bodyPr/>
          <a:lstStyle/>
          <a:p>
            <a:r>
              <a:rPr lang="en-US" b="1" dirty="0"/>
              <a:t>Benefits 2.0:</a:t>
            </a:r>
            <a:br>
              <a:rPr lang="en-US" b="1" dirty="0"/>
            </a:br>
            <a:r>
              <a:rPr lang="en-US" b="1" dirty="0"/>
              <a:t>Adapting to change</a:t>
            </a:r>
          </a:p>
        </p:txBody>
      </p:sp>
      <p:sp>
        <p:nvSpPr>
          <p:cNvPr id="5" name="Text Placeholder 4">
            <a:extLst>
              <a:ext uri="{FF2B5EF4-FFF2-40B4-BE49-F238E27FC236}">
                <a16:creationId xmlns:a16="http://schemas.microsoft.com/office/drawing/2014/main" id="{DE7D5DB0-805A-CF63-AA3A-7C46FACF5C1E}"/>
              </a:ext>
            </a:extLst>
          </p:cNvPr>
          <p:cNvSpPr>
            <a:spLocks noGrp="1"/>
          </p:cNvSpPr>
          <p:nvPr>
            <p:ph type="body" sz="quarter" idx="19"/>
          </p:nvPr>
        </p:nvSpPr>
        <p:spPr/>
        <p:txBody>
          <a:bodyPr/>
          <a:lstStyle/>
          <a:p>
            <a:endParaRPr lang="en-US"/>
          </a:p>
        </p:txBody>
      </p:sp>
    </p:spTree>
    <p:extLst>
      <p:ext uri="{BB962C8B-B14F-4D97-AF65-F5344CB8AC3E}">
        <p14:creationId xmlns:p14="http://schemas.microsoft.com/office/powerpoint/2010/main" val="3696598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E134-7CCA-607A-49AE-CFA457C756D3}"/>
              </a:ext>
            </a:extLst>
          </p:cNvPr>
          <p:cNvSpPr>
            <a:spLocks noGrp="1"/>
          </p:cNvSpPr>
          <p:nvPr>
            <p:ph type="title"/>
          </p:nvPr>
        </p:nvSpPr>
        <p:spPr/>
        <p:txBody>
          <a:bodyPr/>
          <a:lstStyle/>
          <a:p>
            <a:r>
              <a:rPr lang="en-US" dirty="0"/>
              <a:t>Research scope and process</a:t>
            </a:r>
          </a:p>
        </p:txBody>
      </p:sp>
      <p:pic>
        <p:nvPicPr>
          <p:cNvPr id="8" name="Picture Placeholder 7" descr="A glass wall with a blue sky and clouds reflected in it&#10;&#10;AI-generated content may be incorrect.">
            <a:extLst>
              <a:ext uri="{FF2B5EF4-FFF2-40B4-BE49-F238E27FC236}">
                <a16:creationId xmlns:a16="http://schemas.microsoft.com/office/drawing/2014/main" id="{C424B4C8-AA22-BF67-04F8-DFCFBF8C0284}"/>
              </a:ext>
            </a:extLst>
          </p:cNvPr>
          <p:cNvPicPr>
            <a:picLocks noGrp="1" noChangeAspect="1"/>
          </p:cNvPicPr>
          <p:nvPr>
            <p:ph type="pic" sz="quarter" idx="15"/>
          </p:nvPr>
        </p:nvPicPr>
        <p:blipFill>
          <a:blip r:embed="rId3"/>
          <a:srcRect l="11800" t="2913" r="7517"/>
          <a:stretch>
            <a:fillRect/>
          </a:stretch>
        </p:blipFill>
        <p:spPr>
          <a:xfrm>
            <a:off x="4652962" y="1371600"/>
            <a:ext cx="4193858" cy="2926394"/>
          </a:xfrm>
        </p:spPr>
      </p:pic>
      <p:sp>
        <p:nvSpPr>
          <p:cNvPr id="11" name="Text Placeholder 3">
            <a:extLst>
              <a:ext uri="{FF2B5EF4-FFF2-40B4-BE49-F238E27FC236}">
                <a16:creationId xmlns:a16="http://schemas.microsoft.com/office/drawing/2014/main" id="{B21FD289-5A6D-FBF5-7E6B-F454A1EF2F17}"/>
              </a:ext>
            </a:extLst>
          </p:cNvPr>
          <p:cNvSpPr>
            <a:spLocks noGrp="1"/>
          </p:cNvSpPr>
          <p:nvPr>
            <p:ph type="body" sz="quarter" idx="12"/>
          </p:nvPr>
        </p:nvSpPr>
        <p:spPr>
          <a:xfrm>
            <a:off x="274321" y="1381685"/>
            <a:ext cx="2018108" cy="273844"/>
          </a:xfrm>
        </p:spPr>
        <p:txBody>
          <a:bodyPr/>
          <a:lstStyle/>
          <a:p>
            <a:r>
              <a:rPr lang="en-US" sz="1100" dirty="0">
                <a:solidFill>
                  <a:schemeClr val="accent4"/>
                </a:solidFill>
              </a:rPr>
              <a:t>Employee survey program</a:t>
            </a:r>
          </a:p>
          <a:p>
            <a:r>
              <a:rPr lang="en-US" sz="900" b="0" dirty="0">
                <a:solidFill>
                  <a:schemeClr val="accent4"/>
                </a:solidFill>
              </a:rPr>
              <a:t>(Nov-Dec 2o25)</a:t>
            </a:r>
          </a:p>
        </p:txBody>
      </p:sp>
      <p:sp>
        <p:nvSpPr>
          <p:cNvPr id="12" name="Text Placeholder 4">
            <a:extLst>
              <a:ext uri="{FF2B5EF4-FFF2-40B4-BE49-F238E27FC236}">
                <a16:creationId xmlns:a16="http://schemas.microsoft.com/office/drawing/2014/main" id="{F0F60C00-0BBB-BE7B-643F-0EDD38B174E0}"/>
              </a:ext>
            </a:extLst>
          </p:cNvPr>
          <p:cNvSpPr>
            <a:spLocks noGrp="1"/>
          </p:cNvSpPr>
          <p:nvPr>
            <p:ph type="body" sz="quarter" idx="14"/>
          </p:nvPr>
        </p:nvSpPr>
        <p:spPr>
          <a:xfrm>
            <a:off x="274321" y="1722353"/>
            <a:ext cx="1668779" cy="1010456"/>
          </a:xfrm>
        </p:spPr>
        <p:txBody>
          <a:bodyPr/>
          <a:lstStyle/>
          <a:p>
            <a:r>
              <a:rPr lang="en-US" sz="3500" dirty="0">
                <a:solidFill>
                  <a:schemeClr val="accent4"/>
                </a:solidFill>
              </a:rPr>
              <a:t>2,000+</a:t>
            </a:r>
          </a:p>
          <a:p>
            <a:r>
              <a:rPr lang="en-US" sz="900" dirty="0"/>
              <a:t>full-time workers at mid- to large-sized companies in US (1000+ employees) </a:t>
            </a:r>
          </a:p>
          <a:p>
            <a:endParaRPr lang="en-US" dirty="0"/>
          </a:p>
        </p:txBody>
      </p:sp>
      <p:sp>
        <p:nvSpPr>
          <p:cNvPr id="14" name="Text Placeholder 3">
            <a:extLst>
              <a:ext uri="{FF2B5EF4-FFF2-40B4-BE49-F238E27FC236}">
                <a16:creationId xmlns:a16="http://schemas.microsoft.com/office/drawing/2014/main" id="{BB444484-796D-3A6D-2B06-0DAAD17C9BE2}"/>
              </a:ext>
            </a:extLst>
          </p:cNvPr>
          <p:cNvSpPr txBox="1">
            <a:spLocks/>
          </p:cNvSpPr>
          <p:nvPr/>
        </p:nvSpPr>
        <p:spPr>
          <a:xfrm>
            <a:off x="2472931" y="1381685"/>
            <a:ext cx="2018108" cy="273844"/>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spcAft>
                <a:spcPts val="0"/>
              </a:spcAft>
              <a:buFontTx/>
              <a:buNone/>
              <a:defRPr sz="975" b="1" kern="1200">
                <a:solidFill>
                  <a:schemeClr val="tx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tx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tx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tx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tx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tx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tx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n-US" sz="1100" dirty="0">
                <a:solidFill>
                  <a:schemeClr val="accent4"/>
                </a:solidFill>
              </a:rPr>
              <a:t>Expert perspectives</a:t>
            </a:r>
          </a:p>
          <a:p>
            <a:pPr>
              <a:buClrTx/>
            </a:pPr>
            <a:endParaRPr lang="en-US" sz="900" b="0" dirty="0"/>
          </a:p>
        </p:txBody>
      </p:sp>
      <p:sp>
        <p:nvSpPr>
          <p:cNvPr id="15" name="Text Placeholder 4">
            <a:extLst>
              <a:ext uri="{FF2B5EF4-FFF2-40B4-BE49-F238E27FC236}">
                <a16:creationId xmlns:a16="http://schemas.microsoft.com/office/drawing/2014/main" id="{7B5E614F-0D83-F4E2-ACB6-B6778312C114}"/>
              </a:ext>
            </a:extLst>
          </p:cNvPr>
          <p:cNvSpPr txBox="1">
            <a:spLocks/>
          </p:cNvSpPr>
          <p:nvPr/>
        </p:nvSpPr>
        <p:spPr>
          <a:xfrm>
            <a:off x="2472931" y="1722353"/>
            <a:ext cx="1766560" cy="1010456"/>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spcAft>
                <a:spcPts val="0"/>
              </a:spcAft>
              <a:buFontTx/>
              <a:buNone/>
              <a:defRPr sz="975" b="0" kern="1200">
                <a:solidFill>
                  <a:schemeClr val="tx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tx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tx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tx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tx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tx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tx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n-US" sz="3500" dirty="0">
                <a:solidFill>
                  <a:schemeClr val="accent3"/>
                </a:solidFill>
              </a:rPr>
              <a:t>  </a:t>
            </a:r>
          </a:p>
          <a:p>
            <a:pPr>
              <a:buClrTx/>
            </a:pPr>
            <a:r>
              <a:rPr lang="en-US" sz="900" dirty="0"/>
              <a:t>In-depth consultations with business leaders, benefits providers, and HR professionals</a:t>
            </a:r>
          </a:p>
        </p:txBody>
      </p:sp>
      <p:pic>
        <p:nvPicPr>
          <p:cNvPr id="185" name="Google Shape;185;p37" title="Layer_1 (4).png"/>
          <p:cNvPicPr preferRelativeResize="0"/>
          <p:nvPr/>
        </p:nvPicPr>
        <p:blipFill>
          <a:blip r:embed="rId4">
            <a:alphaModFix/>
          </a:blip>
          <a:stretch>
            <a:fillRect/>
          </a:stretch>
        </p:blipFill>
        <p:spPr>
          <a:xfrm>
            <a:off x="2472931" y="1765881"/>
            <a:ext cx="547207" cy="461700"/>
          </a:xfrm>
          <a:prstGeom prst="rect">
            <a:avLst/>
          </a:prstGeom>
          <a:noFill/>
          <a:ln>
            <a:noFill/>
          </a:ln>
        </p:spPr>
      </p:pic>
      <p:sp>
        <p:nvSpPr>
          <p:cNvPr id="16" name="Text Placeholder 3">
            <a:extLst>
              <a:ext uri="{FF2B5EF4-FFF2-40B4-BE49-F238E27FC236}">
                <a16:creationId xmlns:a16="http://schemas.microsoft.com/office/drawing/2014/main" id="{7AF57D5B-CCD2-3CAC-9CB3-6EE04C2EC417}"/>
              </a:ext>
            </a:extLst>
          </p:cNvPr>
          <p:cNvSpPr txBox="1">
            <a:spLocks/>
          </p:cNvSpPr>
          <p:nvPr/>
        </p:nvSpPr>
        <p:spPr>
          <a:xfrm>
            <a:off x="270869" y="2988812"/>
            <a:ext cx="2018108" cy="273844"/>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spcAft>
                <a:spcPts val="0"/>
              </a:spcAft>
              <a:buFontTx/>
              <a:buNone/>
              <a:defRPr sz="975" b="1" kern="1200">
                <a:solidFill>
                  <a:schemeClr val="tx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tx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tx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tx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tx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tx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tx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n-US" sz="1100" dirty="0">
                <a:solidFill>
                  <a:schemeClr val="accent4"/>
                </a:solidFill>
              </a:rPr>
              <a:t>US industry analysis (5)</a:t>
            </a:r>
          </a:p>
        </p:txBody>
      </p:sp>
      <p:grpSp>
        <p:nvGrpSpPr>
          <p:cNvPr id="24" name="Group 23">
            <a:extLst>
              <a:ext uri="{FF2B5EF4-FFF2-40B4-BE49-F238E27FC236}">
                <a16:creationId xmlns:a16="http://schemas.microsoft.com/office/drawing/2014/main" id="{0DFCE272-8E63-8290-46A7-53425CD88B8D}"/>
              </a:ext>
            </a:extLst>
          </p:cNvPr>
          <p:cNvGrpSpPr/>
          <p:nvPr/>
        </p:nvGrpSpPr>
        <p:grpSpPr>
          <a:xfrm>
            <a:off x="297180" y="3254756"/>
            <a:ext cx="1239174" cy="338700"/>
            <a:chOff x="297180" y="3254756"/>
            <a:chExt cx="1239174" cy="338700"/>
          </a:xfrm>
        </p:grpSpPr>
        <p:pic>
          <p:nvPicPr>
            <p:cNvPr id="17" name="Google Shape;175;p37" title="Layer_1 (1).png">
              <a:extLst>
                <a:ext uri="{FF2B5EF4-FFF2-40B4-BE49-F238E27FC236}">
                  <a16:creationId xmlns:a16="http://schemas.microsoft.com/office/drawing/2014/main" id="{883F8B2F-9A8D-183D-4AA3-1F315FE13E44}"/>
                </a:ext>
              </a:extLst>
            </p:cNvPr>
            <p:cNvPicPr preferRelativeResize="0"/>
            <p:nvPr/>
          </p:nvPicPr>
          <p:blipFill rotWithShape="1">
            <a:blip r:embed="rId5">
              <a:alphaModFix/>
            </a:blip>
            <a:srcRect l="-5248" t="-8140" r="-5237" b="-8140"/>
            <a:stretch/>
          </p:blipFill>
          <p:spPr>
            <a:xfrm>
              <a:off x="297180" y="3254756"/>
              <a:ext cx="297328" cy="338700"/>
            </a:xfrm>
            <a:prstGeom prst="rect">
              <a:avLst/>
            </a:prstGeom>
            <a:noFill/>
            <a:ln>
              <a:noFill/>
            </a:ln>
          </p:spPr>
        </p:pic>
        <p:sp>
          <p:nvSpPr>
            <p:cNvPr id="21" name="Text Placeholder 4">
              <a:extLst>
                <a:ext uri="{FF2B5EF4-FFF2-40B4-BE49-F238E27FC236}">
                  <a16:creationId xmlns:a16="http://schemas.microsoft.com/office/drawing/2014/main" id="{1AFC4EC0-5E86-08DE-266A-84107C19C44F}"/>
                </a:ext>
              </a:extLst>
            </p:cNvPr>
            <p:cNvSpPr txBox="1">
              <a:spLocks/>
            </p:cNvSpPr>
            <p:nvPr/>
          </p:nvSpPr>
          <p:spPr>
            <a:xfrm>
              <a:off x="650312" y="3275433"/>
              <a:ext cx="886042" cy="271628"/>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spcAft>
                  <a:spcPts val="0"/>
                </a:spcAft>
                <a:buFontTx/>
                <a:buNone/>
                <a:defRPr sz="975" b="0" kern="1200">
                  <a:solidFill>
                    <a:schemeClr val="tx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tx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tx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tx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tx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tx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tx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n-US" sz="900" dirty="0"/>
                <a:t>Corporate</a:t>
              </a:r>
              <a:br>
                <a:rPr lang="en-US" sz="900" dirty="0"/>
              </a:br>
              <a:r>
                <a:rPr lang="en-US" sz="900" dirty="0"/>
                <a:t>manufacturing</a:t>
              </a:r>
            </a:p>
          </p:txBody>
        </p:sp>
      </p:grpSp>
      <p:grpSp>
        <p:nvGrpSpPr>
          <p:cNvPr id="25" name="Group 24">
            <a:extLst>
              <a:ext uri="{FF2B5EF4-FFF2-40B4-BE49-F238E27FC236}">
                <a16:creationId xmlns:a16="http://schemas.microsoft.com/office/drawing/2014/main" id="{563A8EC1-3DE4-B45B-57AE-E60AE4567EB2}"/>
              </a:ext>
            </a:extLst>
          </p:cNvPr>
          <p:cNvGrpSpPr/>
          <p:nvPr/>
        </p:nvGrpSpPr>
        <p:grpSpPr>
          <a:xfrm>
            <a:off x="1749067" y="3264247"/>
            <a:ext cx="1217675" cy="319800"/>
            <a:chOff x="1698277" y="3264206"/>
            <a:chExt cx="1217675" cy="319800"/>
          </a:xfrm>
        </p:grpSpPr>
        <p:pic>
          <p:nvPicPr>
            <p:cNvPr id="18" name="Google Shape;177;p37" title="Layer_1 (2).png">
              <a:extLst>
                <a:ext uri="{FF2B5EF4-FFF2-40B4-BE49-F238E27FC236}">
                  <a16:creationId xmlns:a16="http://schemas.microsoft.com/office/drawing/2014/main" id="{F78E51CD-E3A5-5B73-9366-F28C3196B449}"/>
                </a:ext>
              </a:extLst>
            </p:cNvPr>
            <p:cNvPicPr preferRelativeResize="0"/>
            <p:nvPr/>
          </p:nvPicPr>
          <p:blipFill rotWithShape="1">
            <a:blip r:embed="rId6">
              <a:alphaModFix/>
            </a:blip>
            <a:srcRect l="-5246" t="-20600" r="-4044" b="-9287"/>
            <a:stretch/>
          </p:blipFill>
          <p:spPr>
            <a:xfrm>
              <a:off x="1698277" y="3264206"/>
              <a:ext cx="269100" cy="319800"/>
            </a:xfrm>
            <a:prstGeom prst="rect">
              <a:avLst/>
            </a:prstGeom>
            <a:noFill/>
            <a:ln>
              <a:noFill/>
            </a:ln>
          </p:spPr>
        </p:pic>
        <p:sp>
          <p:nvSpPr>
            <p:cNvPr id="22" name="Text Placeholder 4">
              <a:extLst>
                <a:ext uri="{FF2B5EF4-FFF2-40B4-BE49-F238E27FC236}">
                  <a16:creationId xmlns:a16="http://schemas.microsoft.com/office/drawing/2014/main" id="{D4B804E6-4B93-A855-87D8-6A0718ABCE68}"/>
                </a:ext>
              </a:extLst>
            </p:cNvPr>
            <p:cNvSpPr txBox="1">
              <a:spLocks/>
            </p:cNvSpPr>
            <p:nvPr/>
          </p:nvSpPr>
          <p:spPr>
            <a:xfrm>
              <a:off x="2029910" y="3289236"/>
              <a:ext cx="886042" cy="271628"/>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spcAft>
                  <a:spcPts val="0"/>
                </a:spcAft>
                <a:buFontTx/>
                <a:buNone/>
                <a:defRPr sz="975" b="0" kern="1200">
                  <a:solidFill>
                    <a:schemeClr val="tx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tx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tx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tx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tx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tx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tx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n-US" sz="900" dirty="0"/>
                <a:t>Energy &amp;</a:t>
              </a:r>
            </a:p>
            <a:p>
              <a:pPr>
                <a:buClrTx/>
              </a:pPr>
              <a:r>
                <a:rPr lang="en-US" sz="900" dirty="0"/>
                <a:t>utilities</a:t>
              </a:r>
            </a:p>
          </p:txBody>
        </p:sp>
      </p:grpSp>
      <p:grpSp>
        <p:nvGrpSpPr>
          <p:cNvPr id="26" name="Group 25">
            <a:extLst>
              <a:ext uri="{FF2B5EF4-FFF2-40B4-BE49-F238E27FC236}">
                <a16:creationId xmlns:a16="http://schemas.microsoft.com/office/drawing/2014/main" id="{83919E81-72C2-6627-39CF-76614039CB62}"/>
              </a:ext>
            </a:extLst>
          </p:cNvPr>
          <p:cNvGrpSpPr/>
          <p:nvPr/>
        </p:nvGrpSpPr>
        <p:grpSpPr>
          <a:xfrm>
            <a:off x="3127505" y="3275433"/>
            <a:ext cx="1240522" cy="297347"/>
            <a:chOff x="3127505" y="3275433"/>
            <a:chExt cx="1240522" cy="297347"/>
          </a:xfrm>
        </p:grpSpPr>
        <p:pic>
          <p:nvPicPr>
            <p:cNvPr id="19" name="Google Shape;181;p37" title="Isolation_Mode.png">
              <a:extLst>
                <a:ext uri="{FF2B5EF4-FFF2-40B4-BE49-F238E27FC236}">
                  <a16:creationId xmlns:a16="http://schemas.microsoft.com/office/drawing/2014/main" id="{16537A77-77BA-DF23-3785-778F38E6BEAF}"/>
                </a:ext>
              </a:extLst>
            </p:cNvPr>
            <p:cNvPicPr preferRelativeResize="0"/>
            <p:nvPr/>
          </p:nvPicPr>
          <p:blipFill>
            <a:blip r:embed="rId7">
              <a:alphaModFix/>
            </a:blip>
            <a:stretch>
              <a:fillRect/>
            </a:stretch>
          </p:blipFill>
          <p:spPr>
            <a:xfrm>
              <a:off x="3127505" y="3275433"/>
              <a:ext cx="297325" cy="297347"/>
            </a:xfrm>
            <a:prstGeom prst="rect">
              <a:avLst/>
            </a:prstGeom>
            <a:noFill/>
            <a:ln>
              <a:noFill/>
            </a:ln>
          </p:spPr>
        </p:pic>
        <p:sp>
          <p:nvSpPr>
            <p:cNvPr id="23" name="Text Placeholder 4">
              <a:extLst>
                <a:ext uri="{FF2B5EF4-FFF2-40B4-BE49-F238E27FC236}">
                  <a16:creationId xmlns:a16="http://schemas.microsoft.com/office/drawing/2014/main" id="{5B883EE6-F94C-893F-FF80-FDEEB3F4A6CF}"/>
                </a:ext>
              </a:extLst>
            </p:cNvPr>
            <p:cNvSpPr txBox="1">
              <a:spLocks/>
            </p:cNvSpPr>
            <p:nvPr/>
          </p:nvSpPr>
          <p:spPr>
            <a:xfrm>
              <a:off x="3481985" y="3289236"/>
              <a:ext cx="886042" cy="271628"/>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spcAft>
                  <a:spcPts val="0"/>
                </a:spcAft>
                <a:buFontTx/>
                <a:buNone/>
                <a:defRPr sz="975" b="0" kern="1200">
                  <a:solidFill>
                    <a:schemeClr val="tx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tx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tx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tx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tx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tx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tx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n-US" sz="900" dirty="0"/>
                <a:t>Sports, media, &amp;</a:t>
              </a:r>
            </a:p>
            <a:p>
              <a:pPr>
                <a:buClrTx/>
              </a:pPr>
              <a:r>
                <a:rPr lang="en-US" sz="900" dirty="0"/>
                <a:t>entertainment</a:t>
              </a:r>
            </a:p>
          </p:txBody>
        </p:sp>
      </p:grpSp>
      <p:graphicFrame>
        <p:nvGraphicFramePr>
          <p:cNvPr id="27" name="Table 26">
            <a:extLst>
              <a:ext uri="{FF2B5EF4-FFF2-40B4-BE49-F238E27FC236}">
                <a16:creationId xmlns:a16="http://schemas.microsoft.com/office/drawing/2014/main" id="{CCAEAC12-835E-9367-ECB3-D8916F16965C}"/>
              </a:ext>
            </a:extLst>
          </p:cNvPr>
          <p:cNvGraphicFramePr>
            <a:graphicFrameLocks noGrp="1"/>
          </p:cNvGraphicFramePr>
          <p:nvPr>
            <p:extLst>
              <p:ext uri="{D42A27DB-BD31-4B8C-83A1-F6EECF244321}">
                <p14:modId xmlns:p14="http://schemas.microsoft.com/office/powerpoint/2010/main" val="1465002870"/>
              </p:ext>
            </p:extLst>
          </p:nvPr>
        </p:nvGraphicFramePr>
        <p:xfrm>
          <a:off x="297180" y="3788611"/>
          <a:ext cx="1333443" cy="584200"/>
        </p:xfrm>
        <a:graphic>
          <a:graphicData uri="http://schemas.openxmlformats.org/drawingml/2006/table">
            <a:tbl>
              <a:tblPr firstRow="1">
                <a:tableStyleId>{17292A2E-F333-43FB-9621-5CBBE7FDCDCB}</a:tableStyleId>
              </a:tblPr>
              <a:tblGrid>
                <a:gridCol w="1333443">
                  <a:extLst>
                    <a:ext uri="{9D8B030D-6E8A-4147-A177-3AD203B41FA5}">
                      <a16:colId xmlns:a16="http://schemas.microsoft.com/office/drawing/2014/main" val="3567156191"/>
                    </a:ext>
                  </a:extLst>
                </a:gridCol>
              </a:tblGrid>
              <a:tr h="0">
                <a:tc>
                  <a:txBody>
                    <a:bodyPr/>
                    <a:lstStyle/>
                    <a:p>
                      <a:r>
                        <a:rPr lang="en-US" sz="800" b="0" dirty="0"/>
                        <a:t>New this year!</a:t>
                      </a:r>
                    </a:p>
                  </a:txBody>
                  <a:tcPr/>
                </a:tc>
                <a:extLst>
                  <a:ext uri="{0D108BD9-81ED-4DB2-BD59-A6C34878D82A}">
                    <a16:rowId xmlns:a16="http://schemas.microsoft.com/office/drawing/2014/main" val="3530977370"/>
                  </a:ext>
                </a:extLst>
              </a:tr>
              <a:tr h="370840">
                <a:tc>
                  <a:txBody>
                    <a:bodyPr/>
                    <a:lstStyle/>
                    <a:p>
                      <a:endParaRPr lang="en-US" sz="1300" dirty="0"/>
                    </a:p>
                  </a:txBody>
                  <a:tcPr/>
                </a:tc>
                <a:extLst>
                  <a:ext uri="{0D108BD9-81ED-4DB2-BD59-A6C34878D82A}">
                    <a16:rowId xmlns:a16="http://schemas.microsoft.com/office/drawing/2014/main" val="3596007052"/>
                  </a:ext>
                </a:extLst>
              </a:tr>
            </a:tbl>
          </a:graphicData>
        </a:graphic>
      </p:graphicFrame>
      <p:sp>
        <p:nvSpPr>
          <p:cNvPr id="28" name="Text Placeholder 4">
            <a:extLst>
              <a:ext uri="{FF2B5EF4-FFF2-40B4-BE49-F238E27FC236}">
                <a16:creationId xmlns:a16="http://schemas.microsoft.com/office/drawing/2014/main" id="{60D1767D-A080-ADC2-728B-B5F7D458C6B2}"/>
              </a:ext>
            </a:extLst>
          </p:cNvPr>
          <p:cNvSpPr txBox="1">
            <a:spLocks/>
          </p:cNvSpPr>
          <p:nvPr/>
        </p:nvSpPr>
        <p:spPr>
          <a:xfrm>
            <a:off x="650312" y="4044232"/>
            <a:ext cx="756230" cy="271628"/>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spcAft>
                <a:spcPts val="0"/>
              </a:spcAft>
              <a:buFontTx/>
              <a:buNone/>
              <a:defRPr sz="975" b="0" kern="1200">
                <a:solidFill>
                  <a:schemeClr val="tx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tx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tx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tx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tx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tx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tx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n-US" sz="900" dirty="0"/>
              <a:t>Financial</a:t>
            </a:r>
          </a:p>
          <a:p>
            <a:pPr>
              <a:buClrTx/>
            </a:pPr>
            <a:r>
              <a:rPr lang="en-US" sz="900" dirty="0"/>
              <a:t>services </a:t>
            </a:r>
          </a:p>
        </p:txBody>
      </p:sp>
      <p:pic>
        <p:nvPicPr>
          <p:cNvPr id="29" name="Google Shape;182;p37" title="Layer_1 (3).png">
            <a:extLst>
              <a:ext uri="{FF2B5EF4-FFF2-40B4-BE49-F238E27FC236}">
                <a16:creationId xmlns:a16="http://schemas.microsoft.com/office/drawing/2014/main" id="{C78A0457-C37F-ABCA-E63B-D0F1122A5423}"/>
              </a:ext>
            </a:extLst>
          </p:cNvPr>
          <p:cNvPicPr preferRelativeResize="0"/>
          <p:nvPr/>
        </p:nvPicPr>
        <p:blipFill>
          <a:blip r:embed="rId8">
            <a:alphaModFix/>
          </a:blip>
          <a:stretch>
            <a:fillRect/>
          </a:stretch>
        </p:blipFill>
        <p:spPr>
          <a:xfrm>
            <a:off x="297183" y="4040375"/>
            <a:ext cx="297325" cy="297345"/>
          </a:xfrm>
          <a:prstGeom prst="rect">
            <a:avLst/>
          </a:prstGeom>
          <a:noFill/>
          <a:ln>
            <a:noFill/>
          </a:ln>
        </p:spPr>
      </p:pic>
      <p:graphicFrame>
        <p:nvGraphicFramePr>
          <p:cNvPr id="30" name="Table 29">
            <a:extLst>
              <a:ext uri="{FF2B5EF4-FFF2-40B4-BE49-F238E27FC236}">
                <a16:creationId xmlns:a16="http://schemas.microsoft.com/office/drawing/2014/main" id="{DB6F8691-83BF-4AF0-8F18-767CB2499E92}"/>
              </a:ext>
            </a:extLst>
          </p:cNvPr>
          <p:cNvGraphicFramePr>
            <a:graphicFrameLocks noGrp="1"/>
          </p:cNvGraphicFramePr>
          <p:nvPr>
            <p:extLst>
              <p:ext uri="{D42A27DB-BD31-4B8C-83A1-F6EECF244321}">
                <p14:modId xmlns:p14="http://schemas.microsoft.com/office/powerpoint/2010/main" val="2847933832"/>
              </p:ext>
            </p:extLst>
          </p:nvPr>
        </p:nvGraphicFramePr>
        <p:xfrm>
          <a:off x="1700524" y="3788611"/>
          <a:ext cx="1239174" cy="584200"/>
        </p:xfrm>
        <a:graphic>
          <a:graphicData uri="http://schemas.openxmlformats.org/drawingml/2006/table">
            <a:tbl>
              <a:tblPr firstRow="1">
                <a:tableStyleId>{17292A2E-F333-43FB-9621-5CBBE7FDCDCB}</a:tableStyleId>
              </a:tblPr>
              <a:tblGrid>
                <a:gridCol w="1239174">
                  <a:extLst>
                    <a:ext uri="{9D8B030D-6E8A-4147-A177-3AD203B41FA5}">
                      <a16:colId xmlns:a16="http://schemas.microsoft.com/office/drawing/2014/main" val="3567156191"/>
                    </a:ext>
                  </a:extLst>
                </a:gridCol>
              </a:tblGrid>
              <a:tr h="0">
                <a:tc>
                  <a:txBody>
                    <a:bodyPr/>
                    <a:lstStyle/>
                    <a:p>
                      <a:r>
                        <a:rPr lang="en-US" sz="800" b="0" dirty="0"/>
                        <a:t>New this year!</a:t>
                      </a:r>
                    </a:p>
                  </a:txBody>
                  <a:tcPr/>
                </a:tc>
                <a:extLst>
                  <a:ext uri="{0D108BD9-81ED-4DB2-BD59-A6C34878D82A}">
                    <a16:rowId xmlns:a16="http://schemas.microsoft.com/office/drawing/2014/main" val="3530977370"/>
                  </a:ext>
                </a:extLst>
              </a:tr>
              <a:tr h="370840">
                <a:tc>
                  <a:txBody>
                    <a:bodyPr/>
                    <a:lstStyle/>
                    <a:p>
                      <a:endParaRPr lang="en-US" sz="1300" dirty="0"/>
                    </a:p>
                  </a:txBody>
                  <a:tcPr/>
                </a:tc>
                <a:extLst>
                  <a:ext uri="{0D108BD9-81ED-4DB2-BD59-A6C34878D82A}">
                    <a16:rowId xmlns:a16="http://schemas.microsoft.com/office/drawing/2014/main" val="3596007052"/>
                  </a:ext>
                </a:extLst>
              </a:tr>
            </a:tbl>
          </a:graphicData>
        </a:graphic>
      </p:graphicFrame>
      <p:sp>
        <p:nvSpPr>
          <p:cNvPr id="31" name="Text Placeholder 4">
            <a:extLst>
              <a:ext uri="{FF2B5EF4-FFF2-40B4-BE49-F238E27FC236}">
                <a16:creationId xmlns:a16="http://schemas.microsoft.com/office/drawing/2014/main" id="{F7EFBC30-CEAE-FC73-963C-5B24EAB1ADF3}"/>
              </a:ext>
            </a:extLst>
          </p:cNvPr>
          <p:cNvSpPr txBox="1">
            <a:spLocks/>
          </p:cNvSpPr>
          <p:nvPr/>
        </p:nvSpPr>
        <p:spPr>
          <a:xfrm>
            <a:off x="2113568" y="4054012"/>
            <a:ext cx="756230" cy="271628"/>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spcAft>
                <a:spcPts val="0"/>
              </a:spcAft>
              <a:buFontTx/>
              <a:buNone/>
              <a:defRPr sz="975" b="0" kern="1200">
                <a:solidFill>
                  <a:schemeClr val="tx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tx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tx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tx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tx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tx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tx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n-US" sz="900" dirty="0"/>
              <a:t>Government</a:t>
            </a:r>
          </a:p>
        </p:txBody>
      </p:sp>
      <p:pic>
        <p:nvPicPr>
          <p:cNvPr id="33" name="Google Shape;183;p37" title="Isolation_Mode (1).png">
            <a:extLst>
              <a:ext uri="{FF2B5EF4-FFF2-40B4-BE49-F238E27FC236}">
                <a16:creationId xmlns:a16="http://schemas.microsoft.com/office/drawing/2014/main" id="{7ABF1EAD-CF31-3263-A7B3-5F941BF3BB3A}"/>
              </a:ext>
            </a:extLst>
          </p:cNvPr>
          <p:cNvPicPr preferRelativeResize="0"/>
          <p:nvPr/>
        </p:nvPicPr>
        <p:blipFill>
          <a:blip r:embed="rId9">
            <a:alphaModFix/>
          </a:blip>
          <a:stretch>
            <a:fillRect/>
          </a:stretch>
        </p:blipFill>
        <p:spPr>
          <a:xfrm>
            <a:off x="1746344" y="4040375"/>
            <a:ext cx="297325" cy="297347"/>
          </a:xfrm>
          <a:prstGeom prst="rect">
            <a:avLst/>
          </a:prstGeom>
          <a:noFill/>
          <a:ln>
            <a:noFill/>
          </a:ln>
        </p:spPr>
      </p:pic>
    </p:spTree>
    <p:extLst>
      <p:ext uri="{BB962C8B-B14F-4D97-AF65-F5344CB8AC3E}">
        <p14:creationId xmlns:p14="http://schemas.microsoft.com/office/powerpoint/2010/main" val="4130701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E65B6-BD99-0105-4DFC-1350C316778A}"/>
              </a:ext>
            </a:extLst>
          </p:cNvPr>
          <p:cNvSpPr>
            <a:spLocks noGrp="1"/>
          </p:cNvSpPr>
          <p:nvPr>
            <p:ph type="title"/>
          </p:nvPr>
        </p:nvSpPr>
        <p:spPr/>
        <p:txBody>
          <a:bodyPr/>
          <a:lstStyle/>
          <a:p>
            <a:r>
              <a:rPr lang="en-US" dirty="0"/>
              <a:t>A diverse sample of US workers</a:t>
            </a:r>
            <a:br>
              <a:rPr lang="en-US" dirty="0"/>
            </a:br>
            <a:endParaRPr lang="en-US" dirty="0"/>
          </a:p>
        </p:txBody>
      </p:sp>
      <p:sp>
        <p:nvSpPr>
          <p:cNvPr id="7" name="Text Placeholder 3">
            <a:extLst>
              <a:ext uri="{FF2B5EF4-FFF2-40B4-BE49-F238E27FC236}">
                <a16:creationId xmlns:a16="http://schemas.microsoft.com/office/drawing/2014/main" id="{9E20F133-4286-C24F-D574-13308F3D1F1C}"/>
              </a:ext>
            </a:extLst>
          </p:cNvPr>
          <p:cNvSpPr txBox="1">
            <a:spLocks/>
          </p:cNvSpPr>
          <p:nvPr/>
        </p:nvSpPr>
        <p:spPr>
          <a:xfrm>
            <a:off x="193357" y="724608"/>
            <a:ext cx="8572500" cy="274829"/>
          </a:xfrm>
          <a:prstGeom prst="rect">
            <a:avLst/>
          </a:prstGeom>
        </p:spPr>
        <p:txBody>
          <a:bodyPr/>
          <a:lstStyle>
            <a:lvl1pPr marL="0" indent="0" algn="l" defTabSz="685800" rtl="0" eaLnBrk="1" latinLnBrk="0" hangingPunct="1">
              <a:lnSpc>
                <a:spcPct val="100000"/>
              </a:lnSpc>
              <a:spcBef>
                <a:spcPts val="0"/>
              </a:spcBef>
              <a:spcAft>
                <a:spcPts val="0"/>
              </a:spcAft>
              <a:buFontTx/>
              <a:buNone/>
              <a:defRPr sz="1350" b="1" kern="1200">
                <a:solidFill>
                  <a:schemeClr val="tx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tx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tx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tx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tx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tx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tx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n-US" b="0" dirty="0"/>
              <a:t>Survey of 2,000+ full-time employees (n=400 per industry), designed to provide a cross-section of US workers and enable deeper analysis by subgroups. Administered in English and Spanish.</a:t>
            </a:r>
          </a:p>
        </p:txBody>
      </p:sp>
      <p:sp>
        <p:nvSpPr>
          <p:cNvPr id="8" name="Text Placeholder 2">
            <a:extLst>
              <a:ext uri="{FF2B5EF4-FFF2-40B4-BE49-F238E27FC236}">
                <a16:creationId xmlns:a16="http://schemas.microsoft.com/office/drawing/2014/main" id="{6E270C54-2D01-73A4-5B5A-1FB989CE6492}"/>
              </a:ext>
            </a:extLst>
          </p:cNvPr>
          <p:cNvSpPr>
            <a:spLocks noGrp="1"/>
          </p:cNvSpPr>
          <p:nvPr>
            <p:ph type="body" sz="quarter" idx="12"/>
          </p:nvPr>
        </p:nvSpPr>
        <p:spPr>
          <a:xfrm>
            <a:off x="274320" y="1371599"/>
            <a:ext cx="4205287" cy="2058483"/>
          </a:xfrm>
          <a:ln w="9525">
            <a:solidFill>
              <a:schemeClr val="accent2"/>
            </a:solidFill>
            <a:prstDash val="dash"/>
          </a:ln>
        </p:spPr>
        <p:style>
          <a:lnRef idx="2">
            <a:schemeClr val="accent3"/>
          </a:lnRef>
          <a:fillRef idx="1">
            <a:schemeClr val="lt1"/>
          </a:fillRef>
          <a:effectRef idx="0">
            <a:schemeClr val="accent3"/>
          </a:effectRef>
          <a:fontRef idx="minor">
            <a:schemeClr val="dk1"/>
          </a:fontRef>
        </p:style>
        <p:txBody>
          <a:bodyPr lIns="91440" tIns="45720"/>
          <a:lstStyle/>
          <a:p>
            <a:r>
              <a:rPr lang="en-US" dirty="0">
                <a:solidFill>
                  <a:schemeClr val="accent4"/>
                </a:solidFill>
              </a:rPr>
              <a:t>Company size</a:t>
            </a:r>
          </a:p>
          <a:p>
            <a:endParaRPr lang="en-US" dirty="0"/>
          </a:p>
        </p:txBody>
      </p:sp>
      <p:graphicFrame>
        <p:nvGraphicFramePr>
          <p:cNvPr id="14" name="Table 13">
            <a:extLst>
              <a:ext uri="{FF2B5EF4-FFF2-40B4-BE49-F238E27FC236}">
                <a16:creationId xmlns:a16="http://schemas.microsoft.com/office/drawing/2014/main" id="{73E8F781-7BA1-3C2A-07CE-6766B2DF304E}"/>
              </a:ext>
            </a:extLst>
          </p:cNvPr>
          <p:cNvGraphicFramePr>
            <a:graphicFrameLocks noGrp="1" noDrilldown="1" noMove="1" noResize="1"/>
          </p:cNvGraphicFramePr>
          <p:nvPr>
            <p:extLst>
              <p:ext uri="{D42A27DB-BD31-4B8C-83A1-F6EECF244321}">
                <p14:modId xmlns:p14="http://schemas.microsoft.com/office/powerpoint/2010/main" val="3058376133"/>
              </p:ext>
            </p:extLst>
          </p:nvPr>
        </p:nvGraphicFramePr>
        <p:xfrm>
          <a:off x="274321" y="1735995"/>
          <a:ext cx="4205289" cy="1630660"/>
        </p:xfrm>
        <a:graphic>
          <a:graphicData uri="http://schemas.openxmlformats.org/drawingml/2006/table">
            <a:tbl>
              <a:tblPr>
                <a:tableStyleId>{5940675A-B579-460E-94D1-54222C63F5DA}</a:tableStyleId>
              </a:tblPr>
              <a:tblGrid>
                <a:gridCol w="1401763">
                  <a:extLst>
                    <a:ext uri="{9D8B030D-6E8A-4147-A177-3AD203B41FA5}">
                      <a16:colId xmlns:a16="http://schemas.microsoft.com/office/drawing/2014/main" val="2487179312"/>
                    </a:ext>
                  </a:extLst>
                </a:gridCol>
                <a:gridCol w="1401763">
                  <a:extLst>
                    <a:ext uri="{9D8B030D-6E8A-4147-A177-3AD203B41FA5}">
                      <a16:colId xmlns:a16="http://schemas.microsoft.com/office/drawing/2014/main" val="1713182244"/>
                    </a:ext>
                  </a:extLst>
                </a:gridCol>
                <a:gridCol w="1401763">
                  <a:extLst>
                    <a:ext uri="{9D8B030D-6E8A-4147-A177-3AD203B41FA5}">
                      <a16:colId xmlns:a16="http://schemas.microsoft.com/office/drawing/2014/main" val="407548393"/>
                    </a:ext>
                  </a:extLst>
                </a:gridCol>
              </a:tblGrid>
              <a:tr h="291998">
                <a:tc>
                  <a:txBody>
                    <a:bodyPr/>
                    <a:lstStyle/>
                    <a:p>
                      <a:pPr algn="ctr"/>
                      <a:r>
                        <a:rPr lang="en-US" sz="1200" b="1" dirty="0">
                          <a:solidFill>
                            <a:schemeClr val="accent4"/>
                          </a:solidFill>
                        </a:rPr>
                        <a:t>40%</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200" b="1" dirty="0">
                          <a:solidFill>
                            <a:schemeClr val="accent4"/>
                          </a:solidFill>
                        </a:rPr>
                        <a:t>37%</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200" b="1" dirty="0">
                          <a:solidFill>
                            <a:schemeClr val="accent4"/>
                          </a:solidFill>
                        </a:rPr>
                        <a:t>23%</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27823657"/>
                  </a:ext>
                </a:extLst>
              </a:tr>
              <a:tr h="1095331">
                <a:tc>
                  <a:txBody>
                    <a:bodyPr/>
                    <a:lstStyle/>
                    <a:p>
                      <a:pPr algn="ctr"/>
                      <a:endParaRPr lang="en-US" sz="1200" b="1" dirty="0">
                        <a:solidFill>
                          <a:schemeClr val="accent4"/>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1200" b="1" dirty="0">
                        <a:solidFill>
                          <a:schemeClr val="accent4"/>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en-US" sz="1200" b="1" dirty="0">
                        <a:solidFill>
                          <a:schemeClr val="accent4"/>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67672677"/>
                  </a:ext>
                </a:extLst>
              </a:tr>
              <a:tr h="243331">
                <a:tc>
                  <a:txBody>
                    <a:bodyPr/>
                    <a:lstStyle/>
                    <a:p>
                      <a:pPr algn="ctr"/>
                      <a:r>
                        <a:rPr lang="en-US" sz="800" b="0" dirty="0">
                          <a:solidFill>
                            <a:schemeClr val="tx1"/>
                          </a:solidFill>
                          <a:latin typeface="+mn-lt"/>
                        </a:rPr>
                        <a:t>1,000-4,999 employees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800" b="0" dirty="0">
                          <a:solidFill>
                            <a:schemeClr val="tx1"/>
                          </a:solidFill>
                          <a:latin typeface="+mn-lt"/>
                        </a:rPr>
                        <a:t>5,000-9,999 employees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en-US" sz="800" b="0" dirty="0">
                          <a:solidFill>
                            <a:schemeClr val="tx1"/>
                          </a:solidFill>
                          <a:latin typeface="+mn-lt"/>
                        </a:rPr>
                        <a:t>10,000+ employees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91827249"/>
                  </a:ext>
                </a:extLst>
              </a:tr>
            </a:tbl>
          </a:graphicData>
        </a:graphic>
      </p:graphicFrame>
      <p:grpSp>
        <p:nvGrpSpPr>
          <p:cNvPr id="15" name="Group 14">
            <a:extLst>
              <a:ext uri="{FF2B5EF4-FFF2-40B4-BE49-F238E27FC236}">
                <a16:creationId xmlns:a16="http://schemas.microsoft.com/office/drawing/2014/main" id="{1C8BC446-AE9F-F67F-FBAB-14D2CA06B643}"/>
              </a:ext>
            </a:extLst>
          </p:cNvPr>
          <p:cNvGrpSpPr/>
          <p:nvPr/>
        </p:nvGrpSpPr>
        <p:grpSpPr>
          <a:xfrm>
            <a:off x="622003" y="2085600"/>
            <a:ext cx="689612" cy="893055"/>
            <a:chOff x="672100" y="2154075"/>
            <a:chExt cx="689612" cy="893055"/>
          </a:xfrm>
        </p:grpSpPr>
        <p:pic>
          <p:nvPicPr>
            <p:cNvPr id="275" name="Google Shape;275;p38" title="Group 1073712172.png"/>
            <p:cNvPicPr preferRelativeResize="0"/>
            <p:nvPr/>
          </p:nvPicPr>
          <p:blipFill>
            <a:blip r:embed="rId3">
              <a:alphaModFix/>
              <a:grayscl/>
            </a:blip>
            <a:stretch>
              <a:fillRect/>
            </a:stretch>
          </p:blipFill>
          <p:spPr>
            <a:xfrm>
              <a:off x="1138959" y="2625905"/>
              <a:ext cx="74784" cy="196047"/>
            </a:xfrm>
            <a:prstGeom prst="rect">
              <a:avLst/>
            </a:prstGeom>
            <a:noFill/>
            <a:ln>
              <a:noFill/>
            </a:ln>
          </p:spPr>
        </p:pic>
        <p:pic>
          <p:nvPicPr>
            <p:cNvPr id="276" name="Google Shape;276;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672100" y="2851107"/>
              <a:ext cx="74774" cy="196023"/>
            </a:xfrm>
            <a:prstGeom prst="rect">
              <a:avLst/>
            </a:prstGeom>
            <a:noFill/>
            <a:ln>
              <a:noFill/>
            </a:ln>
          </p:spPr>
        </p:pic>
        <p:pic>
          <p:nvPicPr>
            <p:cNvPr id="277" name="Google Shape;277;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825807" y="2851107"/>
              <a:ext cx="74774" cy="196023"/>
            </a:xfrm>
            <a:prstGeom prst="rect">
              <a:avLst/>
            </a:prstGeom>
            <a:noFill/>
            <a:ln>
              <a:noFill/>
            </a:ln>
          </p:spPr>
        </p:pic>
        <p:pic>
          <p:nvPicPr>
            <p:cNvPr id="278" name="Google Shape;278;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979502" y="2851107"/>
              <a:ext cx="74774" cy="196023"/>
            </a:xfrm>
            <a:prstGeom prst="rect">
              <a:avLst/>
            </a:prstGeom>
            <a:noFill/>
            <a:ln>
              <a:noFill/>
            </a:ln>
          </p:spPr>
        </p:pic>
        <p:pic>
          <p:nvPicPr>
            <p:cNvPr id="279" name="Google Shape;279;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1133221" y="2847294"/>
              <a:ext cx="74774" cy="196023"/>
            </a:xfrm>
            <a:prstGeom prst="rect">
              <a:avLst/>
            </a:prstGeom>
            <a:noFill/>
            <a:ln>
              <a:noFill/>
            </a:ln>
          </p:spPr>
        </p:pic>
        <p:pic>
          <p:nvPicPr>
            <p:cNvPr id="280" name="Google Shape;280;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1286928" y="2847294"/>
              <a:ext cx="74774" cy="196023"/>
            </a:xfrm>
            <a:prstGeom prst="rect">
              <a:avLst/>
            </a:prstGeom>
            <a:noFill/>
            <a:ln>
              <a:noFill/>
            </a:ln>
          </p:spPr>
        </p:pic>
        <p:pic>
          <p:nvPicPr>
            <p:cNvPr id="281" name="Google Shape;281;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672100" y="2625705"/>
              <a:ext cx="74774" cy="196023"/>
            </a:xfrm>
            <a:prstGeom prst="rect">
              <a:avLst/>
            </a:prstGeom>
            <a:noFill/>
            <a:ln>
              <a:noFill/>
            </a:ln>
          </p:spPr>
        </p:pic>
        <p:pic>
          <p:nvPicPr>
            <p:cNvPr id="282" name="Google Shape;282;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825807" y="2625705"/>
              <a:ext cx="74774" cy="196023"/>
            </a:xfrm>
            <a:prstGeom prst="rect">
              <a:avLst/>
            </a:prstGeom>
            <a:noFill/>
            <a:ln>
              <a:noFill/>
            </a:ln>
          </p:spPr>
        </p:pic>
        <p:pic>
          <p:nvPicPr>
            <p:cNvPr id="283" name="Google Shape;283;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979502" y="2625705"/>
              <a:ext cx="74774" cy="196023"/>
            </a:xfrm>
            <a:prstGeom prst="rect">
              <a:avLst/>
            </a:prstGeom>
            <a:noFill/>
            <a:ln>
              <a:noFill/>
            </a:ln>
          </p:spPr>
        </p:pic>
        <p:pic>
          <p:nvPicPr>
            <p:cNvPr id="284" name="Google Shape;284;p38" title="Group 1073712172.png"/>
            <p:cNvPicPr preferRelativeResize="0"/>
            <p:nvPr/>
          </p:nvPicPr>
          <p:blipFill>
            <a:blip r:embed="rId3">
              <a:alphaModFix/>
              <a:grayscl/>
            </a:blip>
            <a:stretch>
              <a:fillRect/>
            </a:stretch>
          </p:blipFill>
          <p:spPr>
            <a:xfrm>
              <a:off x="1286928" y="2625905"/>
              <a:ext cx="74784" cy="196047"/>
            </a:xfrm>
            <a:prstGeom prst="rect">
              <a:avLst/>
            </a:prstGeom>
            <a:noFill/>
            <a:ln>
              <a:noFill/>
            </a:ln>
          </p:spPr>
        </p:pic>
        <p:pic>
          <p:nvPicPr>
            <p:cNvPr id="285" name="Google Shape;285;p38" title="Group 1073712172.png"/>
            <p:cNvPicPr preferRelativeResize="0"/>
            <p:nvPr/>
          </p:nvPicPr>
          <p:blipFill>
            <a:blip r:embed="rId3">
              <a:alphaModFix/>
              <a:grayscl/>
            </a:blip>
            <a:stretch>
              <a:fillRect/>
            </a:stretch>
          </p:blipFill>
          <p:spPr>
            <a:xfrm>
              <a:off x="672100" y="2400288"/>
              <a:ext cx="74784" cy="196047"/>
            </a:xfrm>
            <a:prstGeom prst="rect">
              <a:avLst/>
            </a:prstGeom>
            <a:noFill/>
            <a:ln>
              <a:noFill/>
            </a:ln>
          </p:spPr>
        </p:pic>
        <p:pic>
          <p:nvPicPr>
            <p:cNvPr id="286" name="Google Shape;286;p38" title="Group 1073712172.png"/>
            <p:cNvPicPr preferRelativeResize="0"/>
            <p:nvPr/>
          </p:nvPicPr>
          <p:blipFill>
            <a:blip r:embed="rId3">
              <a:alphaModFix/>
              <a:grayscl/>
            </a:blip>
            <a:stretch>
              <a:fillRect/>
            </a:stretch>
          </p:blipFill>
          <p:spPr>
            <a:xfrm>
              <a:off x="825795" y="2400288"/>
              <a:ext cx="74784" cy="196047"/>
            </a:xfrm>
            <a:prstGeom prst="rect">
              <a:avLst/>
            </a:prstGeom>
            <a:noFill/>
            <a:ln>
              <a:noFill/>
            </a:ln>
          </p:spPr>
        </p:pic>
        <p:pic>
          <p:nvPicPr>
            <p:cNvPr id="287" name="Google Shape;287;p38" title="Group 1073712172.png"/>
            <p:cNvPicPr preferRelativeResize="0"/>
            <p:nvPr/>
          </p:nvPicPr>
          <p:blipFill>
            <a:blip r:embed="rId3">
              <a:alphaModFix/>
              <a:grayscl/>
            </a:blip>
            <a:stretch>
              <a:fillRect/>
            </a:stretch>
          </p:blipFill>
          <p:spPr>
            <a:xfrm>
              <a:off x="982377" y="2393360"/>
              <a:ext cx="74784" cy="196047"/>
            </a:xfrm>
            <a:prstGeom prst="rect">
              <a:avLst/>
            </a:prstGeom>
            <a:noFill/>
            <a:ln>
              <a:noFill/>
            </a:ln>
          </p:spPr>
        </p:pic>
        <p:pic>
          <p:nvPicPr>
            <p:cNvPr id="288" name="Google Shape;288;p38" title="Group 1073712172.png"/>
            <p:cNvPicPr preferRelativeResize="0"/>
            <p:nvPr/>
          </p:nvPicPr>
          <p:blipFill>
            <a:blip r:embed="rId3">
              <a:alphaModFix/>
              <a:grayscl/>
            </a:blip>
            <a:stretch>
              <a:fillRect/>
            </a:stretch>
          </p:blipFill>
          <p:spPr>
            <a:xfrm>
              <a:off x="1138959" y="2393360"/>
              <a:ext cx="74784" cy="196047"/>
            </a:xfrm>
            <a:prstGeom prst="rect">
              <a:avLst/>
            </a:prstGeom>
            <a:noFill/>
            <a:ln>
              <a:noFill/>
            </a:ln>
          </p:spPr>
        </p:pic>
        <p:pic>
          <p:nvPicPr>
            <p:cNvPr id="289" name="Google Shape;289;p38" title="Group 1073712172.png"/>
            <p:cNvPicPr preferRelativeResize="0"/>
            <p:nvPr/>
          </p:nvPicPr>
          <p:blipFill>
            <a:blip r:embed="rId3">
              <a:alphaModFix/>
              <a:grayscl/>
            </a:blip>
            <a:stretch>
              <a:fillRect/>
            </a:stretch>
          </p:blipFill>
          <p:spPr>
            <a:xfrm>
              <a:off x="1286928" y="2393360"/>
              <a:ext cx="74784" cy="196047"/>
            </a:xfrm>
            <a:prstGeom prst="rect">
              <a:avLst/>
            </a:prstGeom>
            <a:noFill/>
            <a:ln>
              <a:noFill/>
            </a:ln>
          </p:spPr>
        </p:pic>
        <p:pic>
          <p:nvPicPr>
            <p:cNvPr id="290" name="Google Shape;290;p38" title="Group 1073712172.png"/>
            <p:cNvPicPr preferRelativeResize="0"/>
            <p:nvPr/>
          </p:nvPicPr>
          <p:blipFill>
            <a:blip r:embed="rId3">
              <a:alphaModFix/>
              <a:grayscl/>
            </a:blip>
            <a:stretch>
              <a:fillRect/>
            </a:stretch>
          </p:blipFill>
          <p:spPr>
            <a:xfrm>
              <a:off x="672100" y="2161003"/>
              <a:ext cx="74784" cy="196047"/>
            </a:xfrm>
            <a:prstGeom prst="rect">
              <a:avLst/>
            </a:prstGeom>
            <a:noFill/>
            <a:ln>
              <a:noFill/>
            </a:ln>
          </p:spPr>
        </p:pic>
        <p:pic>
          <p:nvPicPr>
            <p:cNvPr id="291" name="Google Shape;291;p38" title="Group 1073712172.png"/>
            <p:cNvPicPr preferRelativeResize="0"/>
            <p:nvPr/>
          </p:nvPicPr>
          <p:blipFill>
            <a:blip r:embed="rId3">
              <a:alphaModFix/>
              <a:grayscl/>
            </a:blip>
            <a:stretch>
              <a:fillRect/>
            </a:stretch>
          </p:blipFill>
          <p:spPr>
            <a:xfrm>
              <a:off x="825795" y="2161003"/>
              <a:ext cx="74784" cy="196047"/>
            </a:xfrm>
            <a:prstGeom prst="rect">
              <a:avLst/>
            </a:prstGeom>
            <a:noFill/>
            <a:ln>
              <a:noFill/>
            </a:ln>
          </p:spPr>
        </p:pic>
        <p:pic>
          <p:nvPicPr>
            <p:cNvPr id="292" name="Google Shape;292;p38" title="Group 1073712172.png"/>
            <p:cNvPicPr preferRelativeResize="0"/>
            <p:nvPr/>
          </p:nvPicPr>
          <p:blipFill>
            <a:blip r:embed="rId3">
              <a:alphaModFix/>
              <a:grayscl/>
            </a:blip>
            <a:stretch>
              <a:fillRect/>
            </a:stretch>
          </p:blipFill>
          <p:spPr>
            <a:xfrm>
              <a:off x="979502" y="2154075"/>
              <a:ext cx="74784" cy="196047"/>
            </a:xfrm>
            <a:prstGeom prst="rect">
              <a:avLst/>
            </a:prstGeom>
            <a:noFill/>
            <a:ln>
              <a:noFill/>
            </a:ln>
          </p:spPr>
        </p:pic>
        <p:pic>
          <p:nvPicPr>
            <p:cNvPr id="293" name="Google Shape;293;p38" title="Group 1073712172.png"/>
            <p:cNvPicPr preferRelativeResize="0"/>
            <p:nvPr/>
          </p:nvPicPr>
          <p:blipFill>
            <a:blip r:embed="rId3">
              <a:alphaModFix/>
              <a:grayscl/>
            </a:blip>
            <a:stretch>
              <a:fillRect/>
            </a:stretch>
          </p:blipFill>
          <p:spPr>
            <a:xfrm>
              <a:off x="1138959" y="2154075"/>
              <a:ext cx="74784" cy="196047"/>
            </a:xfrm>
            <a:prstGeom prst="rect">
              <a:avLst/>
            </a:prstGeom>
            <a:noFill/>
            <a:ln>
              <a:noFill/>
            </a:ln>
          </p:spPr>
        </p:pic>
        <p:pic>
          <p:nvPicPr>
            <p:cNvPr id="294" name="Google Shape;294;p38" title="Group 1073712172.png"/>
            <p:cNvPicPr preferRelativeResize="0"/>
            <p:nvPr/>
          </p:nvPicPr>
          <p:blipFill>
            <a:blip r:embed="rId3">
              <a:alphaModFix/>
              <a:grayscl/>
            </a:blip>
            <a:stretch>
              <a:fillRect/>
            </a:stretch>
          </p:blipFill>
          <p:spPr>
            <a:xfrm>
              <a:off x="1286928" y="2154075"/>
              <a:ext cx="74784" cy="196047"/>
            </a:xfrm>
            <a:prstGeom prst="rect">
              <a:avLst/>
            </a:prstGeom>
            <a:noFill/>
            <a:ln>
              <a:noFill/>
            </a:ln>
          </p:spPr>
        </p:pic>
      </p:grpSp>
      <p:grpSp>
        <p:nvGrpSpPr>
          <p:cNvPr id="16" name="Group 15">
            <a:extLst>
              <a:ext uri="{FF2B5EF4-FFF2-40B4-BE49-F238E27FC236}">
                <a16:creationId xmlns:a16="http://schemas.microsoft.com/office/drawing/2014/main" id="{5C1F554D-4EBA-AF8F-6162-3FA52BB67A1E}"/>
              </a:ext>
            </a:extLst>
          </p:cNvPr>
          <p:cNvGrpSpPr/>
          <p:nvPr/>
        </p:nvGrpSpPr>
        <p:grpSpPr>
          <a:xfrm>
            <a:off x="2032157" y="2085600"/>
            <a:ext cx="689612" cy="893055"/>
            <a:chOff x="1870525" y="2148950"/>
            <a:chExt cx="689612" cy="893055"/>
          </a:xfrm>
        </p:grpSpPr>
        <p:pic>
          <p:nvPicPr>
            <p:cNvPr id="296" name="Google Shape;296;p38" title="Group 1073712172.png"/>
            <p:cNvPicPr preferRelativeResize="0"/>
            <p:nvPr/>
          </p:nvPicPr>
          <p:blipFill>
            <a:blip r:embed="rId3">
              <a:alphaModFix/>
            </a:blip>
            <a:stretch>
              <a:fillRect/>
            </a:stretch>
          </p:blipFill>
          <p:spPr>
            <a:xfrm>
              <a:off x="2337384" y="2620780"/>
              <a:ext cx="74784" cy="196047"/>
            </a:xfrm>
            <a:prstGeom prst="rect">
              <a:avLst/>
            </a:prstGeom>
            <a:noFill/>
            <a:ln>
              <a:noFill/>
            </a:ln>
          </p:spPr>
        </p:pic>
        <p:pic>
          <p:nvPicPr>
            <p:cNvPr id="297" name="Google Shape;297;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1870525" y="2845982"/>
              <a:ext cx="74774" cy="196023"/>
            </a:xfrm>
            <a:prstGeom prst="rect">
              <a:avLst/>
            </a:prstGeom>
            <a:noFill/>
            <a:ln>
              <a:noFill/>
            </a:ln>
          </p:spPr>
        </p:pic>
        <p:pic>
          <p:nvPicPr>
            <p:cNvPr id="298" name="Google Shape;298;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2024232" y="2845982"/>
              <a:ext cx="74774" cy="196023"/>
            </a:xfrm>
            <a:prstGeom prst="rect">
              <a:avLst/>
            </a:prstGeom>
            <a:noFill/>
            <a:ln>
              <a:noFill/>
            </a:ln>
          </p:spPr>
        </p:pic>
        <p:pic>
          <p:nvPicPr>
            <p:cNvPr id="299" name="Google Shape;299;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2177927" y="2845982"/>
              <a:ext cx="74774" cy="196023"/>
            </a:xfrm>
            <a:prstGeom prst="rect">
              <a:avLst/>
            </a:prstGeom>
            <a:noFill/>
            <a:ln>
              <a:noFill/>
            </a:ln>
          </p:spPr>
        </p:pic>
        <p:pic>
          <p:nvPicPr>
            <p:cNvPr id="300" name="Google Shape;300;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2331646" y="2842169"/>
              <a:ext cx="74774" cy="196023"/>
            </a:xfrm>
            <a:prstGeom prst="rect">
              <a:avLst/>
            </a:prstGeom>
            <a:noFill/>
            <a:ln>
              <a:noFill/>
            </a:ln>
          </p:spPr>
        </p:pic>
        <p:pic>
          <p:nvPicPr>
            <p:cNvPr id="301" name="Google Shape;301;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2485353" y="2842169"/>
              <a:ext cx="74774" cy="196023"/>
            </a:xfrm>
            <a:prstGeom prst="rect">
              <a:avLst/>
            </a:prstGeom>
            <a:noFill/>
            <a:ln>
              <a:noFill/>
            </a:ln>
          </p:spPr>
        </p:pic>
        <p:pic>
          <p:nvPicPr>
            <p:cNvPr id="302" name="Google Shape;302;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1870525" y="2620580"/>
              <a:ext cx="74774" cy="196023"/>
            </a:xfrm>
            <a:prstGeom prst="rect">
              <a:avLst/>
            </a:prstGeom>
            <a:noFill/>
            <a:ln>
              <a:noFill/>
            </a:ln>
          </p:spPr>
        </p:pic>
        <p:pic>
          <p:nvPicPr>
            <p:cNvPr id="303" name="Google Shape;303;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2024232" y="2620580"/>
              <a:ext cx="74774" cy="196023"/>
            </a:xfrm>
            <a:prstGeom prst="rect">
              <a:avLst/>
            </a:prstGeom>
            <a:noFill/>
            <a:ln>
              <a:noFill/>
            </a:ln>
          </p:spPr>
        </p:pic>
        <p:pic>
          <p:nvPicPr>
            <p:cNvPr id="304" name="Google Shape;304;p38" title="Group 1073712173.png"/>
            <p:cNvPicPr preferRelativeResize="0"/>
            <p:nvPr/>
          </p:nvPicPr>
          <p:blipFill rotWithShape="1">
            <a:blip r:embed="rId5">
              <a:alphaModFix/>
              <a:duotone>
                <a:schemeClr val="accent3">
                  <a:shade val="45000"/>
                  <a:satMod val="135000"/>
                </a:schemeClr>
                <a:prstClr val="white"/>
              </a:duotone>
            </a:blip>
            <a:srcRect/>
            <a:stretch/>
          </p:blipFill>
          <p:spPr>
            <a:xfrm>
              <a:off x="2177927" y="2620580"/>
              <a:ext cx="74774" cy="196023"/>
            </a:xfrm>
            <a:prstGeom prst="rect">
              <a:avLst/>
            </a:prstGeom>
            <a:noFill/>
            <a:ln>
              <a:noFill/>
            </a:ln>
          </p:spPr>
        </p:pic>
        <p:pic>
          <p:nvPicPr>
            <p:cNvPr id="305" name="Google Shape;305;p38" title="Group 1073712172.png"/>
            <p:cNvPicPr preferRelativeResize="0"/>
            <p:nvPr/>
          </p:nvPicPr>
          <p:blipFill>
            <a:blip r:embed="rId3">
              <a:alphaModFix/>
            </a:blip>
            <a:stretch>
              <a:fillRect/>
            </a:stretch>
          </p:blipFill>
          <p:spPr>
            <a:xfrm>
              <a:off x="2485353" y="2620780"/>
              <a:ext cx="74784" cy="196047"/>
            </a:xfrm>
            <a:prstGeom prst="rect">
              <a:avLst/>
            </a:prstGeom>
            <a:noFill/>
            <a:ln>
              <a:noFill/>
            </a:ln>
          </p:spPr>
        </p:pic>
        <p:pic>
          <p:nvPicPr>
            <p:cNvPr id="306" name="Google Shape;306;p38" title="Group 1073712172.png"/>
            <p:cNvPicPr preferRelativeResize="0"/>
            <p:nvPr/>
          </p:nvPicPr>
          <p:blipFill>
            <a:blip r:embed="rId3">
              <a:alphaModFix/>
            </a:blip>
            <a:stretch>
              <a:fillRect/>
            </a:stretch>
          </p:blipFill>
          <p:spPr>
            <a:xfrm>
              <a:off x="1870525" y="2395163"/>
              <a:ext cx="74784" cy="196047"/>
            </a:xfrm>
            <a:prstGeom prst="rect">
              <a:avLst/>
            </a:prstGeom>
            <a:noFill/>
            <a:ln>
              <a:noFill/>
            </a:ln>
          </p:spPr>
        </p:pic>
        <p:pic>
          <p:nvPicPr>
            <p:cNvPr id="307" name="Google Shape;307;p38" title="Group 1073712172.png"/>
            <p:cNvPicPr preferRelativeResize="0"/>
            <p:nvPr/>
          </p:nvPicPr>
          <p:blipFill>
            <a:blip r:embed="rId3">
              <a:alphaModFix/>
            </a:blip>
            <a:stretch>
              <a:fillRect/>
            </a:stretch>
          </p:blipFill>
          <p:spPr>
            <a:xfrm>
              <a:off x="2024220" y="2395163"/>
              <a:ext cx="74784" cy="196047"/>
            </a:xfrm>
            <a:prstGeom prst="rect">
              <a:avLst/>
            </a:prstGeom>
            <a:noFill/>
            <a:ln>
              <a:noFill/>
            </a:ln>
          </p:spPr>
        </p:pic>
        <p:pic>
          <p:nvPicPr>
            <p:cNvPr id="308" name="Google Shape;308;p38" title="Group 1073712172.png"/>
            <p:cNvPicPr preferRelativeResize="0"/>
            <p:nvPr/>
          </p:nvPicPr>
          <p:blipFill>
            <a:blip r:embed="rId3">
              <a:alphaModFix/>
            </a:blip>
            <a:stretch>
              <a:fillRect/>
            </a:stretch>
          </p:blipFill>
          <p:spPr>
            <a:xfrm>
              <a:off x="2180802" y="2388235"/>
              <a:ext cx="74784" cy="196047"/>
            </a:xfrm>
            <a:prstGeom prst="rect">
              <a:avLst/>
            </a:prstGeom>
            <a:noFill/>
            <a:ln>
              <a:noFill/>
            </a:ln>
          </p:spPr>
        </p:pic>
        <p:pic>
          <p:nvPicPr>
            <p:cNvPr id="309" name="Google Shape;309;p38" title="Group 1073712172.png"/>
            <p:cNvPicPr preferRelativeResize="0"/>
            <p:nvPr/>
          </p:nvPicPr>
          <p:blipFill>
            <a:blip r:embed="rId3">
              <a:alphaModFix/>
            </a:blip>
            <a:stretch>
              <a:fillRect/>
            </a:stretch>
          </p:blipFill>
          <p:spPr>
            <a:xfrm>
              <a:off x="2337384" y="2388235"/>
              <a:ext cx="74784" cy="196047"/>
            </a:xfrm>
            <a:prstGeom prst="rect">
              <a:avLst/>
            </a:prstGeom>
            <a:noFill/>
            <a:ln>
              <a:noFill/>
            </a:ln>
          </p:spPr>
        </p:pic>
        <p:pic>
          <p:nvPicPr>
            <p:cNvPr id="310" name="Google Shape;310;p38" title="Group 1073712172.png"/>
            <p:cNvPicPr preferRelativeResize="0"/>
            <p:nvPr/>
          </p:nvPicPr>
          <p:blipFill>
            <a:blip r:embed="rId3">
              <a:alphaModFix/>
            </a:blip>
            <a:stretch>
              <a:fillRect/>
            </a:stretch>
          </p:blipFill>
          <p:spPr>
            <a:xfrm>
              <a:off x="2485353" y="2388235"/>
              <a:ext cx="74784" cy="196047"/>
            </a:xfrm>
            <a:prstGeom prst="rect">
              <a:avLst/>
            </a:prstGeom>
            <a:noFill/>
            <a:ln>
              <a:noFill/>
            </a:ln>
          </p:spPr>
        </p:pic>
        <p:pic>
          <p:nvPicPr>
            <p:cNvPr id="311" name="Google Shape;311;p38" title="Group 1073712172.png"/>
            <p:cNvPicPr preferRelativeResize="0"/>
            <p:nvPr/>
          </p:nvPicPr>
          <p:blipFill>
            <a:blip r:embed="rId3">
              <a:alphaModFix/>
            </a:blip>
            <a:stretch>
              <a:fillRect/>
            </a:stretch>
          </p:blipFill>
          <p:spPr>
            <a:xfrm>
              <a:off x="1870525" y="2155878"/>
              <a:ext cx="74784" cy="196047"/>
            </a:xfrm>
            <a:prstGeom prst="rect">
              <a:avLst/>
            </a:prstGeom>
            <a:noFill/>
            <a:ln>
              <a:noFill/>
            </a:ln>
          </p:spPr>
        </p:pic>
        <p:pic>
          <p:nvPicPr>
            <p:cNvPr id="312" name="Google Shape;312;p38" title="Group 1073712172.png"/>
            <p:cNvPicPr preferRelativeResize="0"/>
            <p:nvPr/>
          </p:nvPicPr>
          <p:blipFill>
            <a:blip r:embed="rId3">
              <a:alphaModFix/>
            </a:blip>
            <a:stretch>
              <a:fillRect/>
            </a:stretch>
          </p:blipFill>
          <p:spPr>
            <a:xfrm>
              <a:off x="2024220" y="2155878"/>
              <a:ext cx="74784" cy="196047"/>
            </a:xfrm>
            <a:prstGeom prst="rect">
              <a:avLst/>
            </a:prstGeom>
            <a:noFill/>
            <a:ln>
              <a:noFill/>
            </a:ln>
          </p:spPr>
        </p:pic>
        <p:pic>
          <p:nvPicPr>
            <p:cNvPr id="313" name="Google Shape;313;p38" title="Group 1073712172.png"/>
            <p:cNvPicPr preferRelativeResize="0"/>
            <p:nvPr/>
          </p:nvPicPr>
          <p:blipFill>
            <a:blip r:embed="rId3">
              <a:alphaModFix/>
            </a:blip>
            <a:stretch>
              <a:fillRect/>
            </a:stretch>
          </p:blipFill>
          <p:spPr>
            <a:xfrm>
              <a:off x="2177927" y="2148950"/>
              <a:ext cx="74784" cy="196047"/>
            </a:xfrm>
            <a:prstGeom prst="rect">
              <a:avLst/>
            </a:prstGeom>
            <a:noFill/>
            <a:ln>
              <a:noFill/>
            </a:ln>
          </p:spPr>
        </p:pic>
        <p:pic>
          <p:nvPicPr>
            <p:cNvPr id="314" name="Google Shape;314;p38" title="Group 1073712172.png"/>
            <p:cNvPicPr preferRelativeResize="0"/>
            <p:nvPr/>
          </p:nvPicPr>
          <p:blipFill>
            <a:blip r:embed="rId3">
              <a:alphaModFix/>
            </a:blip>
            <a:stretch>
              <a:fillRect/>
            </a:stretch>
          </p:blipFill>
          <p:spPr>
            <a:xfrm>
              <a:off x="2337384" y="2148950"/>
              <a:ext cx="74784" cy="196047"/>
            </a:xfrm>
            <a:prstGeom prst="rect">
              <a:avLst/>
            </a:prstGeom>
            <a:noFill/>
            <a:ln>
              <a:noFill/>
            </a:ln>
          </p:spPr>
        </p:pic>
        <p:pic>
          <p:nvPicPr>
            <p:cNvPr id="315" name="Google Shape;315;p38" title="Group 1073712172.png"/>
            <p:cNvPicPr preferRelativeResize="0"/>
            <p:nvPr/>
          </p:nvPicPr>
          <p:blipFill>
            <a:blip r:embed="rId3">
              <a:alphaModFix/>
            </a:blip>
            <a:stretch>
              <a:fillRect/>
            </a:stretch>
          </p:blipFill>
          <p:spPr>
            <a:xfrm>
              <a:off x="2485353" y="2148950"/>
              <a:ext cx="74784" cy="196047"/>
            </a:xfrm>
            <a:prstGeom prst="rect">
              <a:avLst/>
            </a:prstGeom>
            <a:noFill/>
            <a:ln>
              <a:noFill/>
            </a:ln>
          </p:spPr>
        </p:pic>
      </p:grpSp>
      <p:grpSp>
        <p:nvGrpSpPr>
          <p:cNvPr id="17" name="Group 16">
            <a:extLst>
              <a:ext uri="{FF2B5EF4-FFF2-40B4-BE49-F238E27FC236}">
                <a16:creationId xmlns:a16="http://schemas.microsoft.com/office/drawing/2014/main" id="{BFFAA268-C8A0-917B-F121-BD79A33F8543}"/>
              </a:ext>
            </a:extLst>
          </p:cNvPr>
          <p:cNvGrpSpPr/>
          <p:nvPr/>
        </p:nvGrpSpPr>
        <p:grpSpPr>
          <a:xfrm>
            <a:off x="3445152" y="2085600"/>
            <a:ext cx="689637" cy="893055"/>
            <a:chOff x="3146713" y="2132425"/>
            <a:chExt cx="689637" cy="893055"/>
          </a:xfrm>
        </p:grpSpPr>
        <p:pic>
          <p:nvPicPr>
            <p:cNvPr id="317" name="Google Shape;317;p38" title="Group 1073712172.png"/>
            <p:cNvPicPr preferRelativeResize="0"/>
            <p:nvPr/>
          </p:nvPicPr>
          <p:blipFill>
            <a:blip r:embed="rId3">
              <a:alphaModFix/>
            </a:blip>
            <a:stretch>
              <a:fillRect/>
            </a:stretch>
          </p:blipFill>
          <p:spPr>
            <a:xfrm>
              <a:off x="3613596" y="2604255"/>
              <a:ext cx="74784" cy="196047"/>
            </a:xfrm>
            <a:prstGeom prst="rect">
              <a:avLst/>
            </a:prstGeom>
            <a:noFill/>
            <a:ln>
              <a:noFill/>
            </a:ln>
          </p:spPr>
        </p:pic>
        <p:pic>
          <p:nvPicPr>
            <p:cNvPr id="318" name="Google Shape;318;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3146738" y="2829457"/>
              <a:ext cx="74774" cy="196023"/>
            </a:xfrm>
            <a:prstGeom prst="rect">
              <a:avLst/>
            </a:prstGeom>
            <a:noFill/>
            <a:ln>
              <a:noFill/>
            </a:ln>
          </p:spPr>
        </p:pic>
        <p:pic>
          <p:nvPicPr>
            <p:cNvPr id="319" name="Google Shape;319;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3300445" y="2829457"/>
              <a:ext cx="74774" cy="196023"/>
            </a:xfrm>
            <a:prstGeom prst="rect">
              <a:avLst/>
            </a:prstGeom>
            <a:noFill/>
            <a:ln>
              <a:noFill/>
            </a:ln>
          </p:spPr>
        </p:pic>
        <p:pic>
          <p:nvPicPr>
            <p:cNvPr id="320" name="Google Shape;320;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3454139" y="2829457"/>
              <a:ext cx="74774" cy="196023"/>
            </a:xfrm>
            <a:prstGeom prst="rect">
              <a:avLst/>
            </a:prstGeom>
            <a:noFill/>
            <a:ln>
              <a:noFill/>
            </a:ln>
          </p:spPr>
        </p:pic>
        <p:pic>
          <p:nvPicPr>
            <p:cNvPr id="321" name="Google Shape;321;p38" title="Group 1073712171.png"/>
            <p:cNvPicPr preferRelativeResize="0"/>
            <p:nvPr/>
          </p:nvPicPr>
          <p:blipFill>
            <a:blip r:embed="rId4">
              <a:alphaModFix/>
              <a:duotone>
                <a:schemeClr val="accent3">
                  <a:shade val="45000"/>
                  <a:satMod val="135000"/>
                </a:schemeClr>
                <a:prstClr val="white"/>
              </a:duotone>
            </a:blip>
            <a:stretch>
              <a:fillRect/>
            </a:stretch>
          </p:blipFill>
          <p:spPr>
            <a:xfrm>
              <a:off x="3607859" y="2825644"/>
              <a:ext cx="74774" cy="196023"/>
            </a:xfrm>
            <a:prstGeom prst="rect">
              <a:avLst/>
            </a:prstGeom>
            <a:noFill/>
            <a:ln>
              <a:noFill/>
            </a:ln>
          </p:spPr>
        </p:pic>
        <p:pic>
          <p:nvPicPr>
            <p:cNvPr id="322" name="Google Shape;322;p38" title="Group 1073712173 (1).png"/>
            <p:cNvPicPr preferRelativeResize="0"/>
            <p:nvPr/>
          </p:nvPicPr>
          <p:blipFill rotWithShape="1">
            <a:blip r:embed="rId6">
              <a:alphaModFix/>
              <a:duotone>
                <a:schemeClr val="accent3">
                  <a:shade val="45000"/>
                  <a:satMod val="135000"/>
                </a:schemeClr>
                <a:prstClr val="white"/>
              </a:duotone>
            </a:blip>
            <a:srcRect/>
            <a:stretch/>
          </p:blipFill>
          <p:spPr>
            <a:xfrm>
              <a:off x="3761566" y="2825644"/>
              <a:ext cx="74774" cy="196023"/>
            </a:xfrm>
            <a:prstGeom prst="rect">
              <a:avLst/>
            </a:prstGeom>
            <a:noFill/>
            <a:ln>
              <a:noFill/>
            </a:ln>
          </p:spPr>
        </p:pic>
        <p:pic>
          <p:nvPicPr>
            <p:cNvPr id="323" name="Google Shape;323;p38" title="Group 1073712172.png"/>
            <p:cNvPicPr preferRelativeResize="0"/>
            <p:nvPr/>
          </p:nvPicPr>
          <p:blipFill>
            <a:blip r:embed="rId3">
              <a:alphaModFix/>
            </a:blip>
            <a:stretch>
              <a:fillRect/>
            </a:stretch>
          </p:blipFill>
          <p:spPr>
            <a:xfrm>
              <a:off x="3761566" y="2604255"/>
              <a:ext cx="74784" cy="196047"/>
            </a:xfrm>
            <a:prstGeom prst="rect">
              <a:avLst/>
            </a:prstGeom>
            <a:noFill/>
            <a:ln>
              <a:noFill/>
            </a:ln>
          </p:spPr>
        </p:pic>
        <p:pic>
          <p:nvPicPr>
            <p:cNvPr id="324" name="Google Shape;324;p38" title="Group 1073712172.png"/>
            <p:cNvPicPr preferRelativeResize="0"/>
            <p:nvPr/>
          </p:nvPicPr>
          <p:blipFill>
            <a:blip r:embed="rId3">
              <a:alphaModFix/>
            </a:blip>
            <a:stretch>
              <a:fillRect/>
            </a:stretch>
          </p:blipFill>
          <p:spPr>
            <a:xfrm>
              <a:off x="3146738" y="2378638"/>
              <a:ext cx="74784" cy="196047"/>
            </a:xfrm>
            <a:prstGeom prst="rect">
              <a:avLst/>
            </a:prstGeom>
            <a:noFill/>
            <a:ln>
              <a:noFill/>
            </a:ln>
          </p:spPr>
        </p:pic>
        <p:pic>
          <p:nvPicPr>
            <p:cNvPr id="325" name="Google Shape;325;p38" title="Group 1073712172.png"/>
            <p:cNvPicPr preferRelativeResize="0"/>
            <p:nvPr/>
          </p:nvPicPr>
          <p:blipFill>
            <a:blip r:embed="rId3">
              <a:alphaModFix/>
            </a:blip>
            <a:stretch>
              <a:fillRect/>
            </a:stretch>
          </p:blipFill>
          <p:spPr>
            <a:xfrm>
              <a:off x="3300432" y="2378638"/>
              <a:ext cx="74784" cy="196047"/>
            </a:xfrm>
            <a:prstGeom prst="rect">
              <a:avLst/>
            </a:prstGeom>
            <a:noFill/>
            <a:ln>
              <a:noFill/>
            </a:ln>
          </p:spPr>
        </p:pic>
        <p:pic>
          <p:nvPicPr>
            <p:cNvPr id="326" name="Google Shape;326;p38" title="Group 1073712172.png"/>
            <p:cNvPicPr preferRelativeResize="0"/>
            <p:nvPr/>
          </p:nvPicPr>
          <p:blipFill>
            <a:blip r:embed="rId3">
              <a:alphaModFix/>
            </a:blip>
            <a:stretch>
              <a:fillRect/>
            </a:stretch>
          </p:blipFill>
          <p:spPr>
            <a:xfrm>
              <a:off x="3457014" y="2371710"/>
              <a:ext cx="74784" cy="196047"/>
            </a:xfrm>
            <a:prstGeom prst="rect">
              <a:avLst/>
            </a:prstGeom>
            <a:noFill/>
            <a:ln>
              <a:noFill/>
            </a:ln>
          </p:spPr>
        </p:pic>
        <p:pic>
          <p:nvPicPr>
            <p:cNvPr id="327" name="Google Shape;327;p38" title="Group 1073712172.png"/>
            <p:cNvPicPr preferRelativeResize="0"/>
            <p:nvPr/>
          </p:nvPicPr>
          <p:blipFill>
            <a:blip r:embed="rId3">
              <a:alphaModFix/>
            </a:blip>
            <a:stretch>
              <a:fillRect/>
            </a:stretch>
          </p:blipFill>
          <p:spPr>
            <a:xfrm>
              <a:off x="3613596" y="2371710"/>
              <a:ext cx="74784" cy="196047"/>
            </a:xfrm>
            <a:prstGeom prst="rect">
              <a:avLst/>
            </a:prstGeom>
            <a:noFill/>
            <a:ln>
              <a:noFill/>
            </a:ln>
          </p:spPr>
        </p:pic>
        <p:pic>
          <p:nvPicPr>
            <p:cNvPr id="328" name="Google Shape;328;p38" title="Group 1073712172.png"/>
            <p:cNvPicPr preferRelativeResize="0"/>
            <p:nvPr/>
          </p:nvPicPr>
          <p:blipFill>
            <a:blip r:embed="rId3">
              <a:alphaModFix/>
            </a:blip>
            <a:stretch>
              <a:fillRect/>
            </a:stretch>
          </p:blipFill>
          <p:spPr>
            <a:xfrm>
              <a:off x="3761566" y="2371710"/>
              <a:ext cx="74784" cy="196047"/>
            </a:xfrm>
            <a:prstGeom prst="rect">
              <a:avLst/>
            </a:prstGeom>
            <a:noFill/>
            <a:ln>
              <a:noFill/>
            </a:ln>
          </p:spPr>
        </p:pic>
        <p:pic>
          <p:nvPicPr>
            <p:cNvPr id="329" name="Google Shape;329;p38" title="Group 1073712172.png"/>
            <p:cNvPicPr preferRelativeResize="0"/>
            <p:nvPr/>
          </p:nvPicPr>
          <p:blipFill>
            <a:blip r:embed="rId3">
              <a:alphaModFix/>
            </a:blip>
            <a:stretch>
              <a:fillRect/>
            </a:stretch>
          </p:blipFill>
          <p:spPr>
            <a:xfrm>
              <a:off x="3146738" y="2139353"/>
              <a:ext cx="74784" cy="196047"/>
            </a:xfrm>
            <a:prstGeom prst="rect">
              <a:avLst/>
            </a:prstGeom>
            <a:noFill/>
            <a:ln>
              <a:noFill/>
            </a:ln>
          </p:spPr>
        </p:pic>
        <p:pic>
          <p:nvPicPr>
            <p:cNvPr id="330" name="Google Shape;330;p38" title="Group 1073712172.png"/>
            <p:cNvPicPr preferRelativeResize="0"/>
            <p:nvPr/>
          </p:nvPicPr>
          <p:blipFill>
            <a:blip r:embed="rId3">
              <a:alphaModFix/>
            </a:blip>
            <a:stretch>
              <a:fillRect/>
            </a:stretch>
          </p:blipFill>
          <p:spPr>
            <a:xfrm>
              <a:off x="3300432" y="2139353"/>
              <a:ext cx="74784" cy="196047"/>
            </a:xfrm>
            <a:prstGeom prst="rect">
              <a:avLst/>
            </a:prstGeom>
            <a:noFill/>
            <a:ln>
              <a:noFill/>
            </a:ln>
          </p:spPr>
        </p:pic>
        <p:pic>
          <p:nvPicPr>
            <p:cNvPr id="331" name="Google Shape;331;p38" title="Group 1073712172.png"/>
            <p:cNvPicPr preferRelativeResize="0"/>
            <p:nvPr/>
          </p:nvPicPr>
          <p:blipFill>
            <a:blip r:embed="rId3">
              <a:alphaModFix/>
            </a:blip>
            <a:stretch>
              <a:fillRect/>
            </a:stretch>
          </p:blipFill>
          <p:spPr>
            <a:xfrm>
              <a:off x="3454139" y="2132425"/>
              <a:ext cx="74784" cy="196047"/>
            </a:xfrm>
            <a:prstGeom prst="rect">
              <a:avLst/>
            </a:prstGeom>
            <a:noFill/>
            <a:ln>
              <a:noFill/>
            </a:ln>
          </p:spPr>
        </p:pic>
        <p:pic>
          <p:nvPicPr>
            <p:cNvPr id="332" name="Google Shape;332;p38" title="Group 1073712172.png"/>
            <p:cNvPicPr preferRelativeResize="0"/>
            <p:nvPr/>
          </p:nvPicPr>
          <p:blipFill>
            <a:blip r:embed="rId3">
              <a:alphaModFix/>
            </a:blip>
            <a:stretch>
              <a:fillRect/>
            </a:stretch>
          </p:blipFill>
          <p:spPr>
            <a:xfrm>
              <a:off x="3613596" y="2132425"/>
              <a:ext cx="74784" cy="196047"/>
            </a:xfrm>
            <a:prstGeom prst="rect">
              <a:avLst/>
            </a:prstGeom>
            <a:noFill/>
            <a:ln>
              <a:noFill/>
            </a:ln>
          </p:spPr>
        </p:pic>
        <p:pic>
          <p:nvPicPr>
            <p:cNvPr id="333" name="Google Shape;333;p38" title="Group 1073712172.png"/>
            <p:cNvPicPr preferRelativeResize="0"/>
            <p:nvPr/>
          </p:nvPicPr>
          <p:blipFill>
            <a:blip r:embed="rId3">
              <a:alphaModFix/>
            </a:blip>
            <a:stretch>
              <a:fillRect/>
            </a:stretch>
          </p:blipFill>
          <p:spPr>
            <a:xfrm>
              <a:off x="3761566" y="2132425"/>
              <a:ext cx="74784" cy="196047"/>
            </a:xfrm>
            <a:prstGeom prst="rect">
              <a:avLst/>
            </a:prstGeom>
            <a:noFill/>
            <a:ln>
              <a:noFill/>
            </a:ln>
          </p:spPr>
        </p:pic>
        <p:pic>
          <p:nvPicPr>
            <p:cNvPr id="334" name="Google Shape;334;p38" title="Group 1073712172.png"/>
            <p:cNvPicPr preferRelativeResize="0"/>
            <p:nvPr/>
          </p:nvPicPr>
          <p:blipFill>
            <a:blip r:embed="rId3">
              <a:alphaModFix/>
            </a:blip>
            <a:stretch>
              <a:fillRect/>
            </a:stretch>
          </p:blipFill>
          <p:spPr>
            <a:xfrm>
              <a:off x="3306171" y="2604042"/>
              <a:ext cx="74784" cy="196047"/>
            </a:xfrm>
            <a:prstGeom prst="rect">
              <a:avLst/>
            </a:prstGeom>
            <a:noFill/>
            <a:ln>
              <a:noFill/>
            </a:ln>
          </p:spPr>
        </p:pic>
        <p:pic>
          <p:nvPicPr>
            <p:cNvPr id="335" name="Google Shape;335;p38" title="Group 1073712172.png"/>
            <p:cNvPicPr preferRelativeResize="0"/>
            <p:nvPr/>
          </p:nvPicPr>
          <p:blipFill>
            <a:blip r:embed="rId3">
              <a:alphaModFix/>
            </a:blip>
            <a:stretch>
              <a:fillRect/>
            </a:stretch>
          </p:blipFill>
          <p:spPr>
            <a:xfrm>
              <a:off x="3454141" y="2604042"/>
              <a:ext cx="74784" cy="196047"/>
            </a:xfrm>
            <a:prstGeom prst="rect">
              <a:avLst/>
            </a:prstGeom>
            <a:noFill/>
            <a:ln>
              <a:noFill/>
            </a:ln>
          </p:spPr>
        </p:pic>
        <p:pic>
          <p:nvPicPr>
            <p:cNvPr id="336" name="Google Shape;336;p38" title="Group 1073712172.png"/>
            <p:cNvPicPr preferRelativeResize="0"/>
            <p:nvPr/>
          </p:nvPicPr>
          <p:blipFill>
            <a:blip r:embed="rId3">
              <a:alphaModFix/>
            </a:blip>
            <a:stretch>
              <a:fillRect/>
            </a:stretch>
          </p:blipFill>
          <p:spPr>
            <a:xfrm>
              <a:off x="3146713" y="2604038"/>
              <a:ext cx="74784" cy="196047"/>
            </a:xfrm>
            <a:prstGeom prst="rect">
              <a:avLst/>
            </a:prstGeom>
            <a:noFill/>
            <a:ln>
              <a:noFill/>
            </a:ln>
          </p:spPr>
        </p:pic>
      </p:grpSp>
      <p:sp>
        <p:nvSpPr>
          <p:cNvPr id="20" name="Text Placeholder 2">
            <a:extLst>
              <a:ext uri="{FF2B5EF4-FFF2-40B4-BE49-F238E27FC236}">
                <a16:creationId xmlns:a16="http://schemas.microsoft.com/office/drawing/2014/main" id="{599B3609-6C1F-D7A5-9BB6-C1470F708863}"/>
              </a:ext>
            </a:extLst>
          </p:cNvPr>
          <p:cNvSpPr txBox="1">
            <a:spLocks/>
          </p:cNvSpPr>
          <p:nvPr/>
        </p:nvSpPr>
        <p:spPr>
          <a:xfrm>
            <a:off x="274302" y="3527925"/>
            <a:ext cx="4205287" cy="1059662"/>
          </a:xfrm>
          <a:prstGeom prst="rect">
            <a:avLst/>
          </a:prstGeom>
          <a:ln w="9525" cap="flat" cmpd="sng" algn="ctr">
            <a:solidFill>
              <a:schemeClr val="accent2"/>
            </a:solidFill>
            <a:prstDash val="dash"/>
            <a:miter lim="800000"/>
          </a:ln>
        </p:spPr>
        <p:style>
          <a:lnRef idx="2">
            <a:schemeClr val="accent3"/>
          </a:lnRef>
          <a:fillRef idx="1">
            <a:schemeClr val="lt1"/>
          </a:fillRef>
          <a:effectRef idx="0">
            <a:schemeClr val="accent3"/>
          </a:effectRef>
          <a:fontRef idx="minor">
            <a:schemeClr val="dk1"/>
          </a:fontRef>
        </p:style>
        <p:txBody>
          <a:bodyPr vert="horz" lIns="91440" tIns="45720" rIns="0" bIns="0" rtlCol="0">
            <a:noAutofit/>
          </a:bodyPr>
          <a:lstStyle>
            <a:lvl1pPr marL="0" indent="0" algn="l" defTabSz="685800" rtl="0" eaLnBrk="1" latinLnBrk="0" hangingPunct="1">
              <a:lnSpc>
                <a:spcPct val="100000"/>
              </a:lnSpc>
              <a:spcBef>
                <a:spcPts val="0"/>
              </a:spcBef>
              <a:spcAft>
                <a:spcPts val="0"/>
              </a:spcAft>
              <a:buFontTx/>
              <a:buNone/>
              <a:defRPr sz="1350" b="1" kern="1200">
                <a:solidFill>
                  <a:schemeClr val="dk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dk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dk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dk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dk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dk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dk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dk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pPr>
              <a:buClrTx/>
            </a:pPr>
            <a:r>
              <a:rPr lang="en-US" dirty="0">
                <a:solidFill>
                  <a:schemeClr val="accent4"/>
                </a:solidFill>
              </a:rPr>
              <a:t>Ethnicity</a:t>
            </a:r>
          </a:p>
          <a:p>
            <a:pPr>
              <a:buClrTx/>
            </a:pPr>
            <a:r>
              <a:rPr lang="en-US" sz="900" b="0" dirty="0">
                <a:solidFill>
                  <a:schemeClr val="tx1"/>
                </a:solidFill>
              </a:rPr>
              <a:t>Minimum n=100 of each ethnicity per industry </a:t>
            </a:r>
          </a:p>
          <a:p>
            <a:pPr>
              <a:buClrTx/>
            </a:pPr>
            <a:endParaRPr lang="en-US" sz="900" b="0" dirty="0">
              <a:solidFill>
                <a:schemeClr val="accent4"/>
              </a:solidFill>
            </a:endParaRPr>
          </a:p>
          <a:p>
            <a:pPr>
              <a:buClrTx/>
            </a:pPr>
            <a:endParaRPr lang="en-US" dirty="0"/>
          </a:p>
        </p:txBody>
      </p:sp>
      <p:graphicFrame>
        <p:nvGraphicFramePr>
          <p:cNvPr id="21" name="Table 20">
            <a:extLst>
              <a:ext uri="{FF2B5EF4-FFF2-40B4-BE49-F238E27FC236}">
                <a16:creationId xmlns:a16="http://schemas.microsoft.com/office/drawing/2014/main" id="{16D3D684-384E-2EAA-B505-D2AB49863234}"/>
              </a:ext>
            </a:extLst>
          </p:cNvPr>
          <p:cNvGraphicFramePr>
            <a:graphicFrameLocks noGrp="1"/>
          </p:cNvGraphicFramePr>
          <p:nvPr>
            <p:extLst>
              <p:ext uri="{D42A27DB-BD31-4B8C-83A1-F6EECF244321}">
                <p14:modId xmlns:p14="http://schemas.microsoft.com/office/powerpoint/2010/main" val="2402711545"/>
              </p:ext>
            </p:extLst>
          </p:nvPr>
        </p:nvGraphicFramePr>
        <p:xfrm>
          <a:off x="333624" y="4078763"/>
          <a:ext cx="4066924" cy="450364"/>
        </p:xfrm>
        <a:graphic>
          <a:graphicData uri="http://schemas.openxmlformats.org/drawingml/2006/table">
            <a:tbl>
              <a:tblPr>
                <a:tableStyleId>{5C22544A-7EE6-4342-B048-85BDC9FD1C3A}</a:tableStyleId>
              </a:tblPr>
              <a:tblGrid>
                <a:gridCol w="1016731">
                  <a:extLst>
                    <a:ext uri="{9D8B030D-6E8A-4147-A177-3AD203B41FA5}">
                      <a16:colId xmlns:a16="http://schemas.microsoft.com/office/drawing/2014/main" val="1036074948"/>
                    </a:ext>
                  </a:extLst>
                </a:gridCol>
                <a:gridCol w="1016731">
                  <a:extLst>
                    <a:ext uri="{9D8B030D-6E8A-4147-A177-3AD203B41FA5}">
                      <a16:colId xmlns:a16="http://schemas.microsoft.com/office/drawing/2014/main" val="2475560935"/>
                    </a:ext>
                  </a:extLst>
                </a:gridCol>
                <a:gridCol w="1016731">
                  <a:extLst>
                    <a:ext uri="{9D8B030D-6E8A-4147-A177-3AD203B41FA5}">
                      <a16:colId xmlns:a16="http://schemas.microsoft.com/office/drawing/2014/main" val="861783190"/>
                    </a:ext>
                  </a:extLst>
                </a:gridCol>
                <a:gridCol w="1016731">
                  <a:extLst>
                    <a:ext uri="{9D8B030D-6E8A-4147-A177-3AD203B41FA5}">
                      <a16:colId xmlns:a16="http://schemas.microsoft.com/office/drawing/2014/main" val="3667812777"/>
                    </a:ext>
                  </a:extLst>
                </a:gridCol>
              </a:tblGrid>
              <a:tr h="450364">
                <a:tc>
                  <a:txBody>
                    <a:bodyPr/>
                    <a:lstStyle/>
                    <a:p>
                      <a:pPr algn="l"/>
                      <a:r>
                        <a:rPr lang="en-US" sz="900" dirty="0">
                          <a:solidFill>
                            <a:schemeClr val="bg1"/>
                          </a:solidFill>
                        </a:rPr>
                        <a:t>min. 20%</a:t>
                      </a:r>
                      <a:br>
                        <a:rPr lang="en-US" sz="900" dirty="0">
                          <a:solidFill>
                            <a:schemeClr val="bg1"/>
                          </a:solidFill>
                        </a:rPr>
                      </a:br>
                      <a:r>
                        <a:rPr lang="en-US" sz="900" dirty="0">
                          <a:solidFill>
                            <a:schemeClr val="bg1"/>
                          </a:solidFill>
                        </a:rPr>
                        <a:t>Asian </a:t>
                      </a:r>
                    </a:p>
                  </a:txBody>
                  <a:tcPr anchor="ctr">
                    <a:solidFill>
                      <a:schemeClr val="accent3">
                        <a:lumMod val="75000"/>
                      </a:schemeClr>
                    </a:solidFill>
                  </a:tcPr>
                </a:tc>
                <a:tc>
                  <a:txBody>
                    <a:bodyPr/>
                    <a:lstStyle/>
                    <a:p>
                      <a:pPr algn="l"/>
                      <a:r>
                        <a:rPr lang="en-US" sz="900" dirty="0"/>
                        <a:t>min. 20%</a:t>
                      </a:r>
                      <a:br>
                        <a:rPr lang="en-US" sz="900" dirty="0"/>
                      </a:br>
                      <a:r>
                        <a:rPr lang="en-US" sz="900" dirty="0"/>
                        <a:t>Black </a:t>
                      </a:r>
                    </a:p>
                  </a:txBody>
                  <a:tcPr anchor="ctr">
                    <a:solidFill>
                      <a:schemeClr val="accent3"/>
                    </a:solidFill>
                  </a:tcPr>
                </a:tc>
                <a:tc>
                  <a:txBody>
                    <a:bodyPr/>
                    <a:lstStyle/>
                    <a:p>
                      <a:pPr algn="l"/>
                      <a:r>
                        <a:rPr lang="en-US" sz="900" dirty="0"/>
                        <a:t>min. 20% Hispanic</a:t>
                      </a:r>
                    </a:p>
                  </a:txBody>
                  <a:tcPr anchor="ctr">
                    <a:solidFill>
                      <a:schemeClr val="accent3">
                        <a:lumMod val="40000"/>
                        <a:lumOff val="60000"/>
                      </a:schemeClr>
                    </a:solidFill>
                  </a:tcPr>
                </a:tc>
                <a:tc>
                  <a:txBody>
                    <a:bodyPr/>
                    <a:lstStyle/>
                    <a:p>
                      <a:pPr algn="l"/>
                      <a:r>
                        <a:rPr lang="en-US" sz="900" dirty="0"/>
                        <a:t>min. 20%</a:t>
                      </a:r>
                      <a:br>
                        <a:rPr lang="en-US" sz="900" dirty="0"/>
                      </a:br>
                      <a:r>
                        <a:rPr lang="en-US" sz="900" dirty="0"/>
                        <a:t>White</a:t>
                      </a:r>
                    </a:p>
                  </a:txBody>
                  <a:tcPr anchor="ctr">
                    <a:solidFill>
                      <a:schemeClr val="accent3">
                        <a:lumMod val="20000"/>
                        <a:lumOff val="80000"/>
                      </a:schemeClr>
                    </a:solidFill>
                  </a:tcPr>
                </a:tc>
                <a:extLst>
                  <a:ext uri="{0D108BD9-81ED-4DB2-BD59-A6C34878D82A}">
                    <a16:rowId xmlns:a16="http://schemas.microsoft.com/office/drawing/2014/main" val="2135386505"/>
                  </a:ext>
                </a:extLst>
              </a:tr>
            </a:tbl>
          </a:graphicData>
        </a:graphic>
      </p:graphicFrame>
      <p:sp>
        <p:nvSpPr>
          <p:cNvPr id="22" name="Text Placeholder 2">
            <a:extLst>
              <a:ext uri="{FF2B5EF4-FFF2-40B4-BE49-F238E27FC236}">
                <a16:creationId xmlns:a16="http://schemas.microsoft.com/office/drawing/2014/main" id="{530BCF29-B276-5BB2-1B26-F11BBB52142D}"/>
              </a:ext>
            </a:extLst>
          </p:cNvPr>
          <p:cNvSpPr txBox="1">
            <a:spLocks/>
          </p:cNvSpPr>
          <p:nvPr/>
        </p:nvSpPr>
        <p:spPr>
          <a:xfrm>
            <a:off x="4641534" y="1371599"/>
            <a:ext cx="3203602" cy="2055111"/>
          </a:xfrm>
          <a:prstGeom prst="rect">
            <a:avLst/>
          </a:prstGeom>
          <a:ln w="9525" cap="flat" cmpd="sng" algn="ctr">
            <a:solidFill>
              <a:schemeClr val="accent2"/>
            </a:solidFill>
            <a:prstDash val="dash"/>
            <a:miter lim="800000"/>
          </a:ln>
        </p:spPr>
        <p:style>
          <a:lnRef idx="2">
            <a:schemeClr val="accent3"/>
          </a:lnRef>
          <a:fillRef idx="1">
            <a:schemeClr val="lt1"/>
          </a:fillRef>
          <a:effectRef idx="0">
            <a:schemeClr val="accent3"/>
          </a:effectRef>
          <a:fontRef idx="minor">
            <a:schemeClr val="dk1"/>
          </a:fontRef>
        </p:style>
        <p:txBody>
          <a:bodyPr vert="horz" lIns="91440" tIns="45720" rIns="0" bIns="0" rtlCol="0">
            <a:noAutofit/>
          </a:bodyPr>
          <a:lstStyle>
            <a:lvl1pPr marL="0" indent="0" algn="l" defTabSz="685800" rtl="0" eaLnBrk="1" latinLnBrk="0" hangingPunct="1">
              <a:lnSpc>
                <a:spcPct val="100000"/>
              </a:lnSpc>
              <a:spcBef>
                <a:spcPts val="0"/>
              </a:spcBef>
              <a:spcAft>
                <a:spcPts val="0"/>
              </a:spcAft>
              <a:buFontTx/>
              <a:buNone/>
              <a:defRPr sz="1350" b="1" kern="1200">
                <a:solidFill>
                  <a:schemeClr val="dk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dk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dk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dk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dk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dk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dk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dk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pPr>
              <a:buClrTx/>
            </a:pPr>
            <a:r>
              <a:rPr lang="en-US" dirty="0">
                <a:solidFill>
                  <a:schemeClr val="accent4"/>
                </a:solidFill>
              </a:rPr>
              <a:t>Seniority</a:t>
            </a:r>
          </a:p>
          <a:p>
            <a:pPr>
              <a:buClrTx/>
            </a:pPr>
            <a:endParaRPr lang="en-US" sz="900" b="0" dirty="0">
              <a:solidFill>
                <a:schemeClr val="tx1"/>
              </a:solidFill>
            </a:endParaRPr>
          </a:p>
          <a:p>
            <a:pPr>
              <a:buClrTx/>
            </a:pPr>
            <a:endParaRPr lang="en-US" sz="900" b="0" dirty="0">
              <a:solidFill>
                <a:schemeClr val="tx1"/>
              </a:solidFill>
            </a:endParaRPr>
          </a:p>
          <a:p>
            <a:pPr>
              <a:buClrTx/>
            </a:pPr>
            <a:endParaRPr lang="en-US" sz="900" b="0" dirty="0">
              <a:solidFill>
                <a:schemeClr val="tx1"/>
              </a:solidFill>
            </a:endParaRPr>
          </a:p>
          <a:p>
            <a:pPr>
              <a:buClrTx/>
            </a:pPr>
            <a:endParaRPr lang="en-US" sz="900" b="0" dirty="0">
              <a:solidFill>
                <a:schemeClr val="tx1"/>
              </a:solidFill>
            </a:endParaRPr>
          </a:p>
          <a:p>
            <a:pPr>
              <a:buClrTx/>
            </a:pPr>
            <a:endParaRPr lang="en-US" sz="900" b="0" dirty="0">
              <a:solidFill>
                <a:schemeClr val="tx1"/>
              </a:solidFill>
            </a:endParaRPr>
          </a:p>
          <a:p>
            <a:pPr>
              <a:buClrTx/>
            </a:pPr>
            <a:endParaRPr lang="en-US" sz="900" b="0" dirty="0">
              <a:solidFill>
                <a:schemeClr val="tx1"/>
              </a:solidFill>
            </a:endParaRPr>
          </a:p>
          <a:p>
            <a:pPr>
              <a:buClrTx/>
            </a:pPr>
            <a:endParaRPr lang="en-US" sz="900" b="0" dirty="0">
              <a:solidFill>
                <a:schemeClr val="tx1"/>
              </a:solidFill>
            </a:endParaRPr>
          </a:p>
          <a:p>
            <a:pPr>
              <a:buClrTx/>
            </a:pPr>
            <a:endParaRPr lang="en-US" sz="900" b="0" dirty="0">
              <a:solidFill>
                <a:schemeClr val="tx1"/>
              </a:solidFill>
            </a:endParaRPr>
          </a:p>
          <a:p>
            <a:pPr>
              <a:buClrTx/>
            </a:pPr>
            <a:endParaRPr lang="en-US" sz="900" b="0" dirty="0">
              <a:solidFill>
                <a:schemeClr val="tx1"/>
              </a:solidFill>
            </a:endParaRPr>
          </a:p>
          <a:p>
            <a:pPr>
              <a:buClrTx/>
            </a:pPr>
            <a:endParaRPr lang="en-US" sz="900" b="0" dirty="0">
              <a:solidFill>
                <a:schemeClr val="tx1"/>
              </a:solidFill>
            </a:endParaRPr>
          </a:p>
          <a:p>
            <a:pPr>
              <a:buClrTx/>
            </a:pPr>
            <a:endParaRPr lang="en-US" sz="900" b="0" dirty="0">
              <a:solidFill>
                <a:schemeClr val="tx1"/>
              </a:solidFill>
            </a:endParaRPr>
          </a:p>
          <a:p>
            <a:pPr>
              <a:buClrTx/>
            </a:pPr>
            <a:endParaRPr lang="en-US" sz="900" b="0" dirty="0">
              <a:solidFill>
                <a:schemeClr val="tx1"/>
              </a:solidFill>
            </a:endParaRPr>
          </a:p>
        </p:txBody>
      </p:sp>
      <p:graphicFrame>
        <p:nvGraphicFramePr>
          <p:cNvPr id="23" name="Table 22">
            <a:extLst>
              <a:ext uri="{FF2B5EF4-FFF2-40B4-BE49-F238E27FC236}">
                <a16:creationId xmlns:a16="http://schemas.microsoft.com/office/drawing/2014/main" id="{C77F0280-CF19-2CC4-0D9F-21F11F73836F}"/>
              </a:ext>
            </a:extLst>
          </p:cNvPr>
          <p:cNvGraphicFramePr>
            <a:graphicFrameLocks noGrp="1" noDrilldown="1" noMove="1" noResize="1"/>
          </p:cNvGraphicFramePr>
          <p:nvPr>
            <p:extLst>
              <p:ext uri="{D42A27DB-BD31-4B8C-83A1-F6EECF244321}">
                <p14:modId xmlns:p14="http://schemas.microsoft.com/office/powerpoint/2010/main" val="3892229366"/>
              </p:ext>
            </p:extLst>
          </p:nvPr>
        </p:nvGraphicFramePr>
        <p:xfrm>
          <a:off x="4639649" y="1696495"/>
          <a:ext cx="2847001" cy="1670160"/>
        </p:xfrm>
        <a:graphic>
          <a:graphicData uri="http://schemas.openxmlformats.org/drawingml/2006/table">
            <a:tbl>
              <a:tblPr>
                <a:tableStyleId>{2D5ABB26-0587-4C30-8999-92F81FD0307C}</a:tableStyleId>
              </a:tblPr>
              <a:tblGrid>
                <a:gridCol w="2298361">
                  <a:extLst>
                    <a:ext uri="{9D8B030D-6E8A-4147-A177-3AD203B41FA5}">
                      <a16:colId xmlns:a16="http://schemas.microsoft.com/office/drawing/2014/main" val="1271969272"/>
                    </a:ext>
                  </a:extLst>
                </a:gridCol>
                <a:gridCol w="548640">
                  <a:extLst>
                    <a:ext uri="{9D8B030D-6E8A-4147-A177-3AD203B41FA5}">
                      <a16:colId xmlns:a16="http://schemas.microsoft.com/office/drawing/2014/main" val="3225436442"/>
                    </a:ext>
                  </a:extLst>
                </a:gridCol>
              </a:tblGrid>
              <a:tr h="4175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dirty="0">
                          <a:solidFill>
                            <a:schemeClr val="tx1"/>
                          </a:solidFill>
                        </a:rPr>
                        <a:t>Junior (entry level)</a:t>
                      </a:r>
                    </a:p>
                  </a:txBody>
                  <a:tcPr/>
                </a:tc>
                <a:tc>
                  <a:txBody>
                    <a:bodyPr/>
                    <a:lstStyle/>
                    <a:p>
                      <a:r>
                        <a:rPr lang="en-US" sz="1050" b="1" dirty="0">
                          <a:solidFill>
                            <a:schemeClr val="accent4"/>
                          </a:solidFill>
                        </a:rPr>
                        <a:t>33%</a:t>
                      </a:r>
                    </a:p>
                  </a:txBody>
                  <a:tcPr anchor="b"/>
                </a:tc>
                <a:extLst>
                  <a:ext uri="{0D108BD9-81ED-4DB2-BD59-A6C34878D82A}">
                    <a16:rowId xmlns:a16="http://schemas.microsoft.com/office/drawing/2014/main" val="1545792340"/>
                  </a:ext>
                </a:extLst>
              </a:tr>
              <a:tr h="4175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dirty="0">
                          <a:solidFill>
                            <a:schemeClr val="tx1"/>
                          </a:solidFill>
                        </a:rPr>
                        <a:t>Middle management</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b="1" dirty="0">
                          <a:solidFill>
                            <a:schemeClr val="accent4"/>
                          </a:solidFill>
                        </a:rPr>
                        <a:t>22%</a:t>
                      </a:r>
                    </a:p>
                  </a:txBody>
                  <a:tcPr anchor="b"/>
                </a:tc>
                <a:extLst>
                  <a:ext uri="{0D108BD9-81ED-4DB2-BD59-A6C34878D82A}">
                    <a16:rowId xmlns:a16="http://schemas.microsoft.com/office/drawing/2014/main" val="190376317"/>
                  </a:ext>
                </a:extLst>
              </a:tr>
              <a:tr h="4175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dirty="0">
                          <a:solidFill>
                            <a:schemeClr val="tx1"/>
                          </a:solidFill>
                        </a:rPr>
                        <a:t>Upper management</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b="1" dirty="0">
                          <a:solidFill>
                            <a:schemeClr val="accent4"/>
                          </a:solidFill>
                        </a:rPr>
                        <a:t>22%</a:t>
                      </a:r>
                    </a:p>
                  </a:txBody>
                  <a:tcPr anchor="b"/>
                </a:tc>
                <a:extLst>
                  <a:ext uri="{0D108BD9-81ED-4DB2-BD59-A6C34878D82A}">
                    <a16:rowId xmlns:a16="http://schemas.microsoft.com/office/drawing/2014/main" val="4046537858"/>
                  </a:ext>
                </a:extLst>
              </a:tr>
              <a:tr h="4175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dirty="0" err="1">
                          <a:solidFill>
                            <a:schemeClr val="tx1"/>
                          </a:solidFill>
                        </a:rPr>
                        <a:t>CxOs</a:t>
                      </a:r>
                      <a:endParaRPr lang="en-US" sz="900" b="0" dirty="0">
                        <a:solidFill>
                          <a:schemeClr val="tx1"/>
                        </a:solidFill>
                      </a:endParaRP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b="1" dirty="0">
                          <a:solidFill>
                            <a:schemeClr val="accent4"/>
                          </a:solidFill>
                        </a:rPr>
                        <a:t>22%</a:t>
                      </a:r>
                    </a:p>
                  </a:txBody>
                  <a:tcPr anchor="b"/>
                </a:tc>
                <a:extLst>
                  <a:ext uri="{0D108BD9-81ED-4DB2-BD59-A6C34878D82A}">
                    <a16:rowId xmlns:a16="http://schemas.microsoft.com/office/drawing/2014/main" val="77186317"/>
                  </a:ext>
                </a:extLst>
              </a:tr>
            </a:tbl>
          </a:graphicData>
        </a:graphic>
      </p:graphicFrame>
      <p:grpSp>
        <p:nvGrpSpPr>
          <p:cNvPr id="35" name="Group 34">
            <a:extLst>
              <a:ext uri="{FF2B5EF4-FFF2-40B4-BE49-F238E27FC236}">
                <a16:creationId xmlns:a16="http://schemas.microsoft.com/office/drawing/2014/main" id="{746FA7D3-8601-9AAB-9CEE-7E639AB2FC53}"/>
              </a:ext>
            </a:extLst>
          </p:cNvPr>
          <p:cNvGrpSpPr/>
          <p:nvPr/>
        </p:nvGrpSpPr>
        <p:grpSpPr>
          <a:xfrm>
            <a:off x="4739073" y="1918863"/>
            <a:ext cx="1945000" cy="166737"/>
            <a:chOff x="4820136" y="1940668"/>
            <a:chExt cx="1945000" cy="166737"/>
          </a:xfrm>
        </p:grpSpPr>
        <p:sp>
          <p:nvSpPr>
            <p:cNvPr id="24" name="Google Shape;225;p38">
              <a:extLst>
                <a:ext uri="{FF2B5EF4-FFF2-40B4-BE49-F238E27FC236}">
                  <a16:creationId xmlns:a16="http://schemas.microsoft.com/office/drawing/2014/main" id="{8DCB4E5E-3123-636A-B2FD-ACF6D2B01113}"/>
                </a:ext>
              </a:extLst>
            </p:cNvPr>
            <p:cNvSpPr/>
            <p:nvPr/>
          </p:nvSpPr>
          <p:spPr>
            <a:xfrm>
              <a:off x="4820136" y="1943305"/>
              <a:ext cx="164100" cy="164100"/>
            </a:xfrm>
            <a:prstGeom prst="rect">
              <a:avLst/>
            </a:prstGeom>
            <a:solidFill>
              <a:schemeClr val="accent3">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25" name="Google Shape;226;p38">
              <a:extLst>
                <a:ext uri="{FF2B5EF4-FFF2-40B4-BE49-F238E27FC236}">
                  <a16:creationId xmlns:a16="http://schemas.microsoft.com/office/drawing/2014/main" id="{8C90B7BC-AE99-3D94-7427-90FD5351C08E}"/>
                </a:ext>
              </a:extLst>
            </p:cNvPr>
            <p:cNvSpPr/>
            <p:nvPr/>
          </p:nvSpPr>
          <p:spPr>
            <a:xfrm>
              <a:off x="5019236" y="1943305"/>
              <a:ext cx="164100" cy="164100"/>
            </a:xfrm>
            <a:prstGeom prst="rect">
              <a:avLst/>
            </a:prstGeom>
            <a:solidFill>
              <a:schemeClr val="accent3">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26" name="Google Shape;227;p38">
              <a:extLst>
                <a:ext uri="{FF2B5EF4-FFF2-40B4-BE49-F238E27FC236}">
                  <a16:creationId xmlns:a16="http://schemas.microsoft.com/office/drawing/2014/main" id="{AEB7AE64-984C-2D14-5B22-34D68E9B16D4}"/>
                </a:ext>
              </a:extLst>
            </p:cNvPr>
            <p:cNvSpPr/>
            <p:nvPr/>
          </p:nvSpPr>
          <p:spPr>
            <a:xfrm>
              <a:off x="5218336" y="1943305"/>
              <a:ext cx="164100" cy="164100"/>
            </a:xfrm>
            <a:prstGeom prst="rect">
              <a:avLst/>
            </a:prstGeom>
            <a:solidFill>
              <a:schemeClr val="accent3">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27" name="Google Shape;228;p38">
              <a:extLst>
                <a:ext uri="{FF2B5EF4-FFF2-40B4-BE49-F238E27FC236}">
                  <a16:creationId xmlns:a16="http://schemas.microsoft.com/office/drawing/2014/main" id="{5F8D4D58-A4B1-2265-B291-707E93C14139}"/>
                </a:ext>
              </a:extLst>
            </p:cNvPr>
            <p:cNvSpPr/>
            <p:nvPr/>
          </p:nvSpPr>
          <p:spPr>
            <a:xfrm>
              <a:off x="5417436" y="194330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lt1"/>
                </a:solidFill>
                <a:latin typeface="Inter"/>
                <a:ea typeface="Inter"/>
                <a:cs typeface="Inter"/>
                <a:sym typeface="Inter"/>
              </a:endParaRPr>
            </a:p>
          </p:txBody>
        </p:sp>
        <p:sp>
          <p:nvSpPr>
            <p:cNvPr id="28" name="Google Shape;229;p38">
              <a:extLst>
                <a:ext uri="{FF2B5EF4-FFF2-40B4-BE49-F238E27FC236}">
                  <a16:creationId xmlns:a16="http://schemas.microsoft.com/office/drawing/2014/main" id="{14FFBFAE-B121-1841-56C5-272FB5562DA3}"/>
                </a:ext>
              </a:extLst>
            </p:cNvPr>
            <p:cNvSpPr/>
            <p:nvPr/>
          </p:nvSpPr>
          <p:spPr>
            <a:xfrm>
              <a:off x="5616536" y="1940680"/>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29" name="Google Shape;230;p38">
              <a:extLst>
                <a:ext uri="{FF2B5EF4-FFF2-40B4-BE49-F238E27FC236}">
                  <a16:creationId xmlns:a16="http://schemas.microsoft.com/office/drawing/2014/main" id="{436E0BC1-B868-5DFE-4683-E8C3A5CF9AC5}"/>
                </a:ext>
              </a:extLst>
            </p:cNvPr>
            <p:cNvSpPr/>
            <p:nvPr/>
          </p:nvSpPr>
          <p:spPr>
            <a:xfrm>
              <a:off x="5815636" y="1940668"/>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30" name="Google Shape;231;p38">
              <a:extLst>
                <a:ext uri="{FF2B5EF4-FFF2-40B4-BE49-F238E27FC236}">
                  <a16:creationId xmlns:a16="http://schemas.microsoft.com/office/drawing/2014/main" id="{44FC16D8-17E9-BBA5-5C4D-5C0A71535600}"/>
                </a:ext>
              </a:extLst>
            </p:cNvPr>
            <p:cNvSpPr/>
            <p:nvPr/>
          </p:nvSpPr>
          <p:spPr>
            <a:xfrm>
              <a:off x="6014736" y="1940680"/>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31" name="Google Shape;232;p38">
              <a:extLst>
                <a:ext uri="{FF2B5EF4-FFF2-40B4-BE49-F238E27FC236}">
                  <a16:creationId xmlns:a16="http://schemas.microsoft.com/office/drawing/2014/main" id="{13943708-43EB-EED6-0B34-3D5B07C7BF2D}"/>
                </a:ext>
              </a:extLst>
            </p:cNvPr>
            <p:cNvSpPr/>
            <p:nvPr/>
          </p:nvSpPr>
          <p:spPr>
            <a:xfrm>
              <a:off x="6213823" y="1940680"/>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32" name="Google Shape;233;p38">
              <a:extLst>
                <a:ext uri="{FF2B5EF4-FFF2-40B4-BE49-F238E27FC236}">
                  <a16:creationId xmlns:a16="http://schemas.microsoft.com/office/drawing/2014/main" id="{6B0BE9B2-D2BD-F48C-59F2-9C7AB87B0295}"/>
                </a:ext>
              </a:extLst>
            </p:cNvPr>
            <p:cNvSpPr/>
            <p:nvPr/>
          </p:nvSpPr>
          <p:spPr>
            <a:xfrm>
              <a:off x="6409673" y="1940680"/>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33" name="Google Shape;234;p38">
              <a:extLst>
                <a:ext uri="{FF2B5EF4-FFF2-40B4-BE49-F238E27FC236}">
                  <a16:creationId xmlns:a16="http://schemas.microsoft.com/office/drawing/2014/main" id="{669B8C45-889F-B13B-EF35-FD40FD402413}"/>
                </a:ext>
              </a:extLst>
            </p:cNvPr>
            <p:cNvSpPr/>
            <p:nvPr/>
          </p:nvSpPr>
          <p:spPr>
            <a:xfrm>
              <a:off x="6601036" y="1940680"/>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34" name="Google Shape;271;p38">
              <a:extLst>
                <a:ext uri="{FF2B5EF4-FFF2-40B4-BE49-F238E27FC236}">
                  <a16:creationId xmlns:a16="http://schemas.microsoft.com/office/drawing/2014/main" id="{2BFBD7B6-B835-6709-786C-B01C3E755253}"/>
                </a:ext>
              </a:extLst>
            </p:cNvPr>
            <p:cNvSpPr/>
            <p:nvPr/>
          </p:nvSpPr>
          <p:spPr>
            <a:xfrm>
              <a:off x="5417436" y="1943305"/>
              <a:ext cx="50700" cy="164100"/>
            </a:xfrm>
            <a:prstGeom prst="rect">
              <a:avLst/>
            </a:prstGeom>
            <a:solidFill>
              <a:schemeClr val="accent3">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lt1"/>
                </a:solidFill>
                <a:latin typeface="Inter"/>
                <a:ea typeface="Inter"/>
                <a:cs typeface="Inter"/>
                <a:sym typeface="Inter"/>
              </a:endParaRPr>
            </a:p>
          </p:txBody>
        </p:sp>
      </p:grpSp>
      <p:grpSp>
        <p:nvGrpSpPr>
          <p:cNvPr id="47" name="Group 46">
            <a:extLst>
              <a:ext uri="{FF2B5EF4-FFF2-40B4-BE49-F238E27FC236}">
                <a16:creationId xmlns:a16="http://schemas.microsoft.com/office/drawing/2014/main" id="{06CA45FC-0293-372D-3A6F-719C93085D42}"/>
              </a:ext>
            </a:extLst>
          </p:cNvPr>
          <p:cNvGrpSpPr/>
          <p:nvPr/>
        </p:nvGrpSpPr>
        <p:grpSpPr>
          <a:xfrm>
            <a:off x="4739073" y="2324695"/>
            <a:ext cx="1945000" cy="166737"/>
            <a:chOff x="4820123" y="2382843"/>
            <a:chExt cx="1945000" cy="166737"/>
          </a:xfrm>
        </p:grpSpPr>
        <p:sp>
          <p:nvSpPr>
            <p:cNvPr id="36" name="Google Shape;237;p38">
              <a:extLst>
                <a:ext uri="{FF2B5EF4-FFF2-40B4-BE49-F238E27FC236}">
                  <a16:creationId xmlns:a16="http://schemas.microsoft.com/office/drawing/2014/main" id="{2D2331A8-6359-4843-A1C3-6E45B9DC1F84}"/>
                </a:ext>
              </a:extLst>
            </p:cNvPr>
            <p:cNvSpPr/>
            <p:nvPr/>
          </p:nvSpPr>
          <p:spPr>
            <a:xfrm>
              <a:off x="4820123" y="2385480"/>
              <a:ext cx="164100" cy="1641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lt1"/>
                </a:solidFill>
                <a:latin typeface="Inter"/>
                <a:ea typeface="Inter"/>
                <a:cs typeface="Inter"/>
                <a:sym typeface="Inter"/>
              </a:endParaRPr>
            </a:p>
          </p:txBody>
        </p:sp>
        <p:sp>
          <p:nvSpPr>
            <p:cNvPr id="37" name="Google Shape;238;p38">
              <a:extLst>
                <a:ext uri="{FF2B5EF4-FFF2-40B4-BE49-F238E27FC236}">
                  <a16:creationId xmlns:a16="http://schemas.microsoft.com/office/drawing/2014/main" id="{5D814588-E6B7-E223-2F0A-FEE9125CEDB8}"/>
                </a:ext>
              </a:extLst>
            </p:cNvPr>
            <p:cNvSpPr/>
            <p:nvPr/>
          </p:nvSpPr>
          <p:spPr>
            <a:xfrm>
              <a:off x="5019223" y="2385480"/>
              <a:ext cx="164100" cy="1641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38" name="Google Shape;239;p38">
              <a:extLst>
                <a:ext uri="{FF2B5EF4-FFF2-40B4-BE49-F238E27FC236}">
                  <a16:creationId xmlns:a16="http://schemas.microsoft.com/office/drawing/2014/main" id="{B1F3EA3C-80B3-E981-5F8B-07B338B56F98}"/>
                </a:ext>
              </a:extLst>
            </p:cNvPr>
            <p:cNvSpPr/>
            <p:nvPr/>
          </p:nvSpPr>
          <p:spPr>
            <a:xfrm>
              <a:off x="5218323" y="2385480"/>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39" name="Google Shape;240;p38">
              <a:extLst>
                <a:ext uri="{FF2B5EF4-FFF2-40B4-BE49-F238E27FC236}">
                  <a16:creationId xmlns:a16="http://schemas.microsoft.com/office/drawing/2014/main" id="{29CA4E95-47BE-B14A-D460-490C8B3C57D1}"/>
                </a:ext>
              </a:extLst>
            </p:cNvPr>
            <p:cNvSpPr/>
            <p:nvPr/>
          </p:nvSpPr>
          <p:spPr>
            <a:xfrm>
              <a:off x="5417423" y="2385480"/>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40" name="Google Shape;241;p38">
              <a:extLst>
                <a:ext uri="{FF2B5EF4-FFF2-40B4-BE49-F238E27FC236}">
                  <a16:creationId xmlns:a16="http://schemas.microsoft.com/office/drawing/2014/main" id="{7FF568E6-1AC6-CDD5-44AE-1BD7B614A4A3}"/>
                </a:ext>
              </a:extLst>
            </p:cNvPr>
            <p:cNvSpPr/>
            <p:nvPr/>
          </p:nvSpPr>
          <p:spPr>
            <a:xfrm>
              <a:off x="5616523"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41" name="Google Shape;242;p38">
              <a:extLst>
                <a:ext uri="{FF2B5EF4-FFF2-40B4-BE49-F238E27FC236}">
                  <a16:creationId xmlns:a16="http://schemas.microsoft.com/office/drawing/2014/main" id="{82BEC5C6-5036-C4C8-2F62-543FE77E5418}"/>
                </a:ext>
              </a:extLst>
            </p:cNvPr>
            <p:cNvSpPr/>
            <p:nvPr/>
          </p:nvSpPr>
          <p:spPr>
            <a:xfrm>
              <a:off x="5815623" y="2382843"/>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42" name="Google Shape;243;p38">
              <a:extLst>
                <a:ext uri="{FF2B5EF4-FFF2-40B4-BE49-F238E27FC236}">
                  <a16:creationId xmlns:a16="http://schemas.microsoft.com/office/drawing/2014/main" id="{69F1BBAE-6C27-CD86-9875-3DD29426F633}"/>
                </a:ext>
              </a:extLst>
            </p:cNvPr>
            <p:cNvSpPr/>
            <p:nvPr/>
          </p:nvSpPr>
          <p:spPr>
            <a:xfrm>
              <a:off x="6014723"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43" name="Google Shape;244;p38">
              <a:extLst>
                <a:ext uri="{FF2B5EF4-FFF2-40B4-BE49-F238E27FC236}">
                  <a16:creationId xmlns:a16="http://schemas.microsoft.com/office/drawing/2014/main" id="{47708AEA-3466-766B-4E25-027155355DAA}"/>
                </a:ext>
              </a:extLst>
            </p:cNvPr>
            <p:cNvSpPr/>
            <p:nvPr/>
          </p:nvSpPr>
          <p:spPr>
            <a:xfrm>
              <a:off x="6213811"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44" name="Google Shape;245;p38">
              <a:extLst>
                <a:ext uri="{FF2B5EF4-FFF2-40B4-BE49-F238E27FC236}">
                  <a16:creationId xmlns:a16="http://schemas.microsoft.com/office/drawing/2014/main" id="{154E6865-0D3D-3E3C-D308-3018D98AF5ED}"/>
                </a:ext>
              </a:extLst>
            </p:cNvPr>
            <p:cNvSpPr/>
            <p:nvPr/>
          </p:nvSpPr>
          <p:spPr>
            <a:xfrm>
              <a:off x="6409661"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45" name="Google Shape;246;p38">
              <a:extLst>
                <a:ext uri="{FF2B5EF4-FFF2-40B4-BE49-F238E27FC236}">
                  <a16:creationId xmlns:a16="http://schemas.microsoft.com/office/drawing/2014/main" id="{5ABCCF66-7489-BA99-3D10-61B5F8E31269}"/>
                </a:ext>
              </a:extLst>
            </p:cNvPr>
            <p:cNvSpPr/>
            <p:nvPr/>
          </p:nvSpPr>
          <p:spPr>
            <a:xfrm>
              <a:off x="6601023"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46" name="Google Shape;272;p38">
              <a:extLst>
                <a:ext uri="{FF2B5EF4-FFF2-40B4-BE49-F238E27FC236}">
                  <a16:creationId xmlns:a16="http://schemas.microsoft.com/office/drawing/2014/main" id="{ECDF4A22-8FD2-19C7-A9B9-7F154181A3B3}"/>
                </a:ext>
              </a:extLst>
            </p:cNvPr>
            <p:cNvSpPr/>
            <p:nvPr/>
          </p:nvSpPr>
          <p:spPr>
            <a:xfrm>
              <a:off x="5218341" y="2385480"/>
              <a:ext cx="32700" cy="164100"/>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grpSp>
      <p:grpSp>
        <p:nvGrpSpPr>
          <p:cNvPr id="48" name="Group 47">
            <a:extLst>
              <a:ext uri="{FF2B5EF4-FFF2-40B4-BE49-F238E27FC236}">
                <a16:creationId xmlns:a16="http://schemas.microsoft.com/office/drawing/2014/main" id="{E927A394-57A5-4060-5638-0567010C71F2}"/>
              </a:ext>
            </a:extLst>
          </p:cNvPr>
          <p:cNvGrpSpPr/>
          <p:nvPr/>
        </p:nvGrpSpPr>
        <p:grpSpPr>
          <a:xfrm>
            <a:off x="4739073" y="2733153"/>
            <a:ext cx="1945000" cy="166737"/>
            <a:chOff x="4820123" y="2382843"/>
            <a:chExt cx="1945000" cy="166737"/>
          </a:xfrm>
        </p:grpSpPr>
        <p:sp>
          <p:nvSpPr>
            <p:cNvPr id="49" name="Google Shape;237;p38">
              <a:extLst>
                <a:ext uri="{FF2B5EF4-FFF2-40B4-BE49-F238E27FC236}">
                  <a16:creationId xmlns:a16="http://schemas.microsoft.com/office/drawing/2014/main" id="{40943D94-7BE6-04E2-FB9D-BE870E7414B6}"/>
                </a:ext>
              </a:extLst>
            </p:cNvPr>
            <p:cNvSpPr/>
            <p:nvPr/>
          </p:nvSpPr>
          <p:spPr>
            <a:xfrm>
              <a:off x="4820123" y="2385480"/>
              <a:ext cx="164100" cy="164100"/>
            </a:xfrm>
            <a:prstGeom prst="rect">
              <a:avLst/>
            </a:pr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lt1"/>
                </a:solidFill>
                <a:latin typeface="Inter"/>
                <a:ea typeface="Inter"/>
                <a:cs typeface="Inter"/>
                <a:sym typeface="Inter"/>
              </a:endParaRPr>
            </a:p>
          </p:txBody>
        </p:sp>
        <p:sp>
          <p:nvSpPr>
            <p:cNvPr id="50" name="Google Shape;238;p38">
              <a:extLst>
                <a:ext uri="{FF2B5EF4-FFF2-40B4-BE49-F238E27FC236}">
                  <a16:creationId xmlns:a16="http://schemas.microsoft.com/office/drawing/2014/main" id="{76FCA475-1B62-56E9-5827-80853A63BBAD}"/>
                </a:ext>
              </a:extLst>
            </p:cNvPr>
            <p:cNvSpPr/>
            <p:nvPr/>
          </p:nvSpPr>
          <p:spPr>
            <a:xfrm>
              <a:off x="5019223" y="2385480"/>
              <a:ext cx="164100" cy="164100"/>
            </a:xfrm>
            <a:prstGeom prst="rect">
              <a:avLst/>
            </a:pr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51" name="Google Shape;239;p38">
              <a:extLst>
                <a:ext uri="{FF2B5EF4-FFF2-40B4-BE49-F238E27FC236}">
                  <a16:creationId xmlns:a16="http://schemas.microsoft.com/office/drawing/2014/main" id="{B21D4E21-9FEC-0798-355D-DD26F73E3D9F}"/>
                </a:ext>
              </a:extLst>
            </p:cNvPr>
            <p:cNvSpPr/>
            <p:nvPr/>
          </p:nvSpPr>
          <p:spPr>
            <a:xfrm>
              <a:off x="5218323" y="2385480"/>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52" name="Google Shape;240;p38">
              <a:extLst>
                <a:ext uri="{FF2B5EF4-FFF2-40B4-BE49-F238E27FC236}">
                  <a16:creationId xmlns:a16="http://schemas.microsoft.com/office/drawing/2014/main" id="{0EFF6840-12ED-CD6F-A090-BF270C43A6C5}"/>
                </a:ext>
              </a:extLst>
            </p:cNvPr>
            <p:cNvSpPr/>
            <p:nvPr/>
          </p:nvSpPr>
          <p:spPr>
            <a:xfrm>
              <a:off x="5417423" y="2385480"/>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53" name="Google Shape;241;p38">
              <a:extLst>
                <a:ext uri="{FF2B5EF4-FFF2-40B4-BE49-F238E27FC236}">
                  <a16:creationId xmlns:a16="http://schemas.microsoft.com/office/drawing/2014/main" id="{F8CAB96C-1CBA-BC1B-038F-538E6309D271}"/>
                </a:ext>
              </a:extLst>
            </p:cNvPr>
            <p:cNvSpPr/>
            <p:nvPr/>
          </p:nvSpPr>
          <p:spPr>
            <a:xfrm>
              <a:off x="5616523"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54" name="Google Shape;242;p38">
              <a:extLst>
                <a:ext uri="{FF2B5EF4-FFF2-40B4-BE49-F238E27FC236}">
                  <a16:creationId xmlns:a16="http://schemas.microsoft.com/office/drawing/2014/main" id="{96356BEA-73F2-274A-217D-FDFBC8FEFF02}"/>
                </a:ext>
              </a:extLst>
            </p:cNvPr>
            <p:cNvSpPr/>
            <p:nvPr/>
          </p:nvSpPr>
          <p:spPr>
            <a:xfrm>
              <a:off x="5815623" y="2382843"/>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55" name="Google Shape;243;p38">
              <a:extLst>
                <a:ext uri="{FF2B5EF4-FFF2-40B4-BE49-F238E27FC236}">
                  <a16:creationId xmlns:a16="http://schemas.microsoft.com/office/drawing/2014/main" id="{9CC7F39B-F535-E2A5-42DB-517D1A66E687}"/>
                </a:ext>
              </a:extLst>
            </p:cNvPr>
            <p:cNvSpPr/>
            <p:nvPr/>
          </p:nvSpPr>
          <p:spPr>
            <a:xfrm>
              <a:off x="6014723"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56" name="Google Shape;244;p38">
              <a:extLst>
                <a:ext uri="{FF2B5EF4-FFF2-40B4-BE49-F238E27FC236}">
                  <a16:creationId xmlns:a16="http://schemas.microsoft.com/office/drawing/2014/main" id="{C87DB02B-2805-E79F-AE76-D336E0C21686}"/>
                </a:ext>
              </a:extLst>
            </p:cNvPr>
            <p:cNvSpPr/>
            <p:nvPr/>
          </p:nvSpPr>
          <p:spPr>
            <a:xfrm>
              <a:off x="6213811"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57" name="Google Shape;245;p38">
              <a:extLst>
                <a:ext uri="{FF2B5EF4-FFF2-40B4-BE49-F238E27FC236}">
                  <a16:creationId xmlns:a16="http://schemas.microsoft.com/office/drawing/2014/main" id="{63709AAB-F908-187E-188B-2B095464AE75}"/>
                </a:ext>
              </a:extLst>
            </p:cNvPr>
            <p:cNvSpPr/>
            <p:nvPr/>
          </p:nvSpPr>
          <p:spPr>
            <a:xfrm>
              <a:off x="6409661"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58" name="Google Shape;246;p38">
              <a:extLst>
                <a:ext uri="{FF2B5EF4-FFF2-40B4-BE49-F238E27FC236}">
                  <a16:creationId xmlns:a16="http://schemas.microsoft.com/office/drawing/2014/main" id="{5F7D94E4-B435-20A0-2946-BBDB7F83EB41}"/>
                </a:ext>
              </a:extLst>
            </p:cNvPr>
            <p:cNvSpPr/>
            <p:nvPr/>
          </p:nvSpPr>
          <p:spPr>
            <a:xfrm>
              <a:off x="6601023"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59" name="Google Shape;272;p38">
              <a:extLst>
                <a:ext uri="{FF2B5EF4-FFF2-40B4-BE49-F238E27FC236}">
                  <a16:creationId xmlns:a16="http://schemas.microsoft.com/office/drawing/2014/main" id="{FBB9DC7B-B0F8-4755-E7BF-59B2D1D5C027}"/>
                </a:ext>
              </a:extLst>
            </p:cNvPr>
            <p:cNvSpPr/>
            <p:nvPr/>
          </p:nvSpPr>
          <p:spPr>
            <a:xfrm>
              <a:off x="5218341" y="2385480"/>
              <a:ext cx="32700" cy="164100"/>
            </a:xfrm>
            <a:prstGeom prst="rect">
              <a:avLst/>
            </a:pr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grpSp>
      <p:grpSp>
        <p:nvGrpSpPr>
          <p:cNvPr id="60" name="Group 59">
            <a:extLst>
              <a:ext uri="{FF2B5EF4-FFF2-40B4-BE49-F238E27FC236}">
                <a16:creationId xmlns:a16="http://schemas.microsoft.com/office/drawing/2014/main" id="{C6FC8296-A04B-AE34-F58E-9105C385DBAA}"/>
              </a:ext>
            </a:extLst>
          </p:cNvPr>
          <p:cNvGrpSpPr/>
          <p:nvPr/>
        </p:nvGrpSpPr>
        <p:grpSpPr>
          <a:xfrm>
            <a:off x="4739073" y="3161756"/>
            <a:ext cx="1945000" cy="166737"/>
            <a:chOff x="4820123" y="2382843"/>
            <a:chExt cx="1945000" cy="166737"/>
          </a:xfrm>
        </p:grpSpPr>
        <p:sp>
          <p:nvSpPr>
            <p:cNvPr id="61" name="Google Shape;237;p38">
              <a:extLst>
                <a:ext uri="{FF2B5EF4-FFF2-40B4-BE49-F238E27FC236}">
                  <a16:creationId xmlns:a16="http://schemas.microsoft.com/office/drawing/2014/main" id="{3EEF9A95-6A6A-8E19-9189-BF3CCD82D56E}"/>
                </a:ext>
              </a:extLst>
            </p:cNvPr>
            <p:cNvSpPr/>
            <p:nvPr/>
          </p:nvSpPr>
          <p:spPr>
            <a:xfrm>
              <a:off x="4820123" y="2385480"/>
              <a:ext cx="164100" cy="164100"/>
            </a:xfrm>
            <a:prstGeom prst="rect">
              <a:avLst/>
            </a:prstGeom>
            <a:solidFill>
              <a:schemeClr val="accent3">
                <a:lumMod val="40000"/>
                <a:lumOff val="6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lt1"/>
                </a:solidFill>
                <a:latin typeface="Inter"/>
                <a:ea typeface="Inter"/>
                <a:cs typeface="Inter"/>
                <a:sym typeface="Inter"/>
              </a:endParaRPr>
            </a:p>
          </p:txBody>
        </p:sp>
        <p:sp>
          <p:nvSpPr>
            <p:cNvPr id="62" name="Google Shape;238;p38">
              <a:extLst>
                <a:ext uri="{FF2B5EF4-FFF2-40B4-BE49-F238E27FC236}">
                  <a16:creationId xmlns:a16="http://schemas.microsoft.com/office/drawing/2014/main" id="{AE106EA4-7D98-91CE-8852-F174BAB665E1}"/>
                </a:ext>
              </a:extLst>
            </p:cNvPr>
            <p:cNvSpPr/>
            <p:nvPr/>
          </p:nvSpPr>
          <p:spPr>
            <a:xfrm>
              <a:off x="5019223" y="2385480"/>
              <a:ext cx="164100" cy="164100"/>
            </a:xfrm>
            <a:prstGeom prst="rect">
              <a:avLst/>
            </a:prstGeom>
            <a:solidFill>
              <a:schemeClr val="accent3">
                <a:lumMod val="40000"/>
                <a:lumOff val="6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63" name="Google Shape;239;p38">
              <a:extLst>
                <a:ext uri="{FF2B5EF4-FFF2-40B4-BE49-F238E27FC236}">
                  <a16:creationId xmlns:a16="http://schemas.microsoft.com/office/drawing/2014/main" id="{00A7B394-7A4E-A39A-2FE2-6F048E103B75}"/>
                </a:ext>
              </a:extLst>
            </p:cNvPr>
            <p:cNvSpPr/>
            <p:nvPr/>
          </p:nvSpPr>
          <p:spPr>
            <a:xfrm>
              <a:off x="5218323" y="2385480"/>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256" name="Google Shape;240;p38">
              <a:extLst>
                <a:ext uri="{FF2B5EF4-FFF2-40B4-BE49-F238E27FC236}">
                  <a16:creationId xmlns:a16="http://schemas.microsoft.com/office/drawing/2014/main" id="{C6106372-4BB8-2DF8-5DA9-B8767BC9E91F}"/>
                </a:ext>
              </a:extLst>
            </p:cNvPr>
            <p:cNvSpPr/>
            <p:nvPr/>
          </p:nvSpPr>
          <p:spPr>
            <a:xfrm>
              <a:off x="5417423" y="2385480"/>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257" name="Google Shape;241;p38">
              <a:extLst>
                <a:ext uri="{FF2B5EF4-FFF2-40B4-BE49-F238E27FC236}">
                  <a16:creationId xmlns:a16="http://schemas.microsoft.com/office/drawing/2014/main" id="{C1CEA4B6-9AE6-9449-EF39-4115BE6D1EF5}"/>
                </a:ext>
              </a:extLst>
            </p:cNvPr>
            <p:cNvSpPr/>
            <p:nvPr/>
          </p:nvSpPr>
          <p:spPr>
            <a:xfrm>
              <a:off x="5616523"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258" name="Google Shape;242;p38">
              <a:extLst>
                <a:ext uri="{FF2B5EF4-FFF2-40B4-BE49-F238E27FC236}">
                  <a16:creationId xmlns:a16="http://schemas.microsoft.com/office/drawing/2014/main" id="{1280BB76-B80F-BD07-6AEA-FDDDAED52F62}"/>
                </a:ext>
              </a:extLst>
            </p:cNvPr>
            <p:cNvSpPr/>
            <p:nvPr/>
          </p:nvSpPr>
          <p:spPr>
            <a:xfrm>
              <a:off x="5815623" y="2382843"/>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259" name="Google Shape;243;p38">
              <a:extLst>
                <a:ext uri="{FF2B5EF4-FFF2-40B4-BE49-F238E27FC236}">
                  <a16:creationId xmlns:a16="http://schemas.microsoft.com/office/drawing/2014/main" id="{869D1FB8-F379-93B4-36C8-8C9C664EE847}"/>
                </a:ext>
              </a:extLst>
            </p:cNvPr>
            <p:cNvSpPr/>
            <p:nvPr/>
          </p:nvSpPr>
          <p:spPr>
            <a:xfrm>
              <a:off x="6014723"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260" name="Google Shape;244;p38">
              <a:extLst>
                <a:ext uri="{FF2B5EF4-FFF2-40B4-BE49-F238E27FC236}">
                  <a16:creationId xmlns:a16="http://schemas.microsoft.com/office/drawing/2014/main" id="{31F68FC9-B5AF-3D4C-FA34-ED50AC066BBA}"/>
                </a:ext>
              </a:extLst>
            </p:cNvPr>
            <p:cNvSpPr/>
            <p:nvPr/>
          </p:nvSpPr>
          <p:spPr>
            <a:xfrm>
              <a:off x="6213811"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261" name="Google Shape;245;p38">
              <a:extLst>
                <a:ext uri="{FF2B5EF4-FFF2-40B4-BE49-F238E27FC236}">
                  <a16:creationId xmlns:a16="http://schemas.microsoft.com/office/drawing/2014/main" id="{2897E5A6-0485-D928-F438-EF8DEA3AC766}"/>
                </a:ext>
              </a:extLst>
            </p:cNvPr>
            <p:cNvSpPr/>
            <p:nvPr/>
          </p:nvSpPr>
          <p:spPr>
            <a:xfrm>
              <a:off x="6409661"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262" name="Google Shape;246;p38">
              <a:extLst>
                <a:ext uri="{FF2B5EF4-FFF2-40B4-BE49-F238E27FC236}">
                  <a16:creationId xmlns:a16="http://schemas.microsoft.com/office/drawing/2014/main" id="{14EDF562-1DCF-C814-82AD-F3CACD12B696}"/>
                </a:ext>
              </a:extLst>
            </p:cNvPr>
            <p:cNvSpPr/>
            <p:nvPr/>
          </p:nvSpPr>
          <p:spPr>
            <a:xfrm>
              <a:off x="6601023" y="2382855"/>
              <a:ext cx="164100" cy="164100"/>
            </a:xfrm>
            <a:prstGeom prst="rect">
              <a:avLst/>
            </a:prstGeom>
            <a:solidFill>
              <a:srgbClr val="EFF5F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sp>
          <p:nvSpPr>
            <p:cNvPr id="263" name="Google Shape;272;p38">
              <a:extLst>
                <a:ext uri="{FF2B5EF4-FFF2-40B4-BE49-F238E27FC236}">
                  <a16:creationId xmlns:a16="http://schemas.microsoft.com/office/drawing/2014/main" id="{04ABEF49-5A3F-245D-B8C3-CC64A6470F12}"/>
                </a:ext>
              </a:extLst>
            </p:cNvPr>
            <p:cNvSpPr/>
            <p:nvPr/>
          </p:nvSpPr>
          <p:spPr>
            <a:xfrm>
              <a:off x="5218341" y="2385480"/>
              <a:ext cx="32700" cy="164100"/>
            </a:xfrm>
            <a:prstGeom prst="rect">
              <a:avLst/>
            </a:prstGeom>
            <a:solidFill>
              <a:schemeClr val="accent3">
                <a:lumMod val="40000"/>
                <a:lumOff val="6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Inter"/>
                <a:ea typeface="Inter"/>
                <a:cs typeface="Inter"/>
                <a:sym typeface="Inter"/>
              </a:endParaRPr>
            </a:p>
          </p:txBody>
        </p:sp>
      </p:grpSp>
      <p:sp>
        <p:nvSpPr>
          <p:cNvPr id="264" name="Text Placeholder 2">
            <a:extLst>
              <a:ext uri="{FF2B5EF4-FFF2-40B4-BE49-F238E27FC236}">
                <a16:creationId xmlns:a16="http://schemas.microsoft.com/office/drawing/2014/main" id="{D93F2BC0-D88F-043F-9332-9FB7CE14CC9A}"/>
              </a:ext>
            </a:extLst>
          </p:cNvPr>
          <p:cNvSpPr txBox="1">
            <a:spLocks/>
          </p:cNvSpPr>
          <p:nvPr/>
        </p:nvSpPr>
        <p:spPr>
          <a:xfrm>
            <a:off x="4641533" y="3548932"/>
            <a:ext cx="1554480" cy="1059662"/>
          </a:xfrm>
          <a:prstGeom prst="rect">
            <a:avLst/>
          </a:prstGeom>
          <a:ln w="9525" cap="flat" cmpd="sng" algn="ctr">
            <a:solidFill>
              <a:schemeClr val="accent2"/>
            </a:solidFill>
            <a:prstDash val="dash"/>
            <a:miter lim="800000"/>
          </a:ln>
        </p:spPr>
        <p:style>
          <a:lnRef idx="2">
            <a:schemeClr val="accent3"/>
          </a:lnRef>
          <a:fillRef idx="1">
            <a:schemeClr val="lt1"/>
          </a:fillRef>
          <a:effectRef idx="0">
            <a:schemeClr val="accent3"/>
          </a:effectRef>
          <a:fontRef idx="minor">
            <a:schemeClr val="dk1"/>
          </a:fontRef>
        </p:style>
        <p:txBody>
          <a:bodyPr vert="horz" lIns="91440" tIns="45720" rIns="0" bIns="0" rtlCol="0">
            <a:noAutofit/>
          </a:bodyPr>
          <a:lstStyle>
            <a:lvl1pPr marL="0" indent="0" algn="l" defTabSz="685800" rtl="0" eaLnBrk="1" latinLnBrk="0" hangingPunct="1">
              <a:lnSpc>
                <a:spcPct val="100000"/>
              </a:lnSpc>
              <a:spcBef>
                <a:spcPts val="0"/>
              </a:spcBef>
              <a:spcAft>
                <a:spcPts val="0"/>
              </a:spcAft>
              <a:buFontTx/>
              <a:buNone/>
              <a:defRPr sz="1350" b="1" kern="1200">
                <a:solidFill>
                  <a:schemeClr val="dk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dk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dk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dk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dk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dk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dk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dk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pPr>
              <a:buClrTx/>
            </a:pPr>
            <a:r>
              <a:rPr lang="en-US" dirty="0">
                <a:solidFill>
                  <a:schemeClr val="accent4"/>
                </a:solidFill>
              </a:rPr>
              <a:t>Gender</a:t>
            </a:r>
          </a:p>
          <a:p>
            <a:pPr>
              <a:buClrTx/>
            </a:pPr>
            <a:endParaRPr lang="en-US" dirty="0">
              <a:solidFill>
                <a:schemeClr val="accent4"/>
              </a:solidFill>
            </a:endParaRPr>
          </a:p>
          <a:p>
            <a:pPr>
              <a:buClrTx/>
            </a:pPr>
            <a:endParaRPr lang="en-US" dirty="0">
              <a:solidFill>
                <a:schemeClr val="accent4"/>
              </a:solidFill>
            </a:endParaRPr>
          </a:p>
          <a:p>
            <a:pPr>
              <a:buClrTx/>
            </a:pPr>
            <a:endParaRPr lang="en-US" sz="400" b="0" dirty="0">
              <a:solidFill>
                <a:schemeClr val="accent4"/>
              </a:solidFill>
            </a:endParaRPr>
          </a:p>
          <a:p>
            <a:pPr>
              <a:buClrTx/>
            </a:pPr>
            <a:r>
              <a:rPr lang="en-US" sz="900" b="0" dirty="0">
                <a:solidFill>
                  <a:schemeClr val="tx1"/>
                </a:solidFill>
              </a:rPr>
              <a:t>Equal gender split in the sample</a:t>
            </a:r>
          </a:p>
          <a:p>
            <a:pPr>
              <a:buClrTx/>
            </a:pPr>
            <a:endParaRPr lang="en-US" dirty="0"/>
          </a:p>
        </p:txBody>
      </p:sp>
      <p:sp>
        <p:nvSpPr>
          <p:cNvPr id="265" name="Text Placeholder 2">
            <a:extLst>
              <a:ext uri="{FF2B5EF4-FFF2-40B4-BE49-F238E27FC236}">
                <a16:creationId xmlns:a16="http://schemas.microsoft.com/office/drawing/2014/main" id="{6356726C-DC54-F0FA-B460-356748913151}"/>
              </a:ext>
            </a:extLst>
          </p:cNvPr>
          <p:cNvSpPr txBox="1">
            <a:spLocks/>
          </p:cNvSpPr>
          <p:nvPr/>
        </p:nvSpPr>
        <p:spPr>
          <a:xfrm>
            <a:off x="6288577" y="3548932"/>
            <a:ext cx="1554480" cy="1059662"/>
          </a:xfrm>
          <a:prstGeom prst="rect">
            <a:avLst/>
          </a:prstGeom>
          <a:ln w="9525" cap="flat" cmpd="sng" algn="ctr">
            <a:solidFill>
              <a:schemeClr val="accent2"/>
            </a:solidFill>
            <a:prstDash val="dash"/>
            <a:miter lim="800000"/>
          </a:ln>
        </p:spPr>
        <p:style>
          <a:lnRef idx="2">
            <a:schemeClr val="accent3"/>
          </a:lnRef>
          <a:fillRef idx="1">
            <a:schemeClr val="lt1"/>
          </a:fillRef>
          <a:effectRef idx="0">
            <a:schemeClr val="accent3"/>
          </a:effectRef>
          <a:fontRef idx="minor">
            <a:schemeClr val="dk1"/>
          </a:fontRef>
        </p:style>
        <p:txBody>
          <a:bodyPr vert="horz" lIns="91440" tIns="45720" rIns="0" bIns="0" rtlCol="0">
            <a:noAutofit/>
          </a:bodyPr>
          <a:lstStyle>
            <a:lvl1pPr marL="0" indent="0" algn="l" defTabSz="685800" rtl="0" eaLnBrk="1" latinLnBrk="0" hangingPunct="1">
              <a:lnSpc>
                <a:spcPct val="100000"/>
              </a:lnSpc>
              <a:spcBef>
                <a:spcPts val="0"/>
              </a:spcBef>
              <a:spcAft>
                <a:spcPts val="0"/>
              </a:spcAft>
              <a:buFontTx/>
              <a:buNone/>
              <a:defRPr sz="1350" b="1" kern="1200">
                <a:solidFill>
                  <a:schemeClr val="dk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dk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dk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dk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dk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dk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dk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dk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pPr>
              <a:buClrTx/>
            </a:pPr>
            <a:r>
              <a:rPr lang="en-US" dirty="0">
                <a:solidFill>
                  <a:schemeClr val="accent4"/>
                </a:solidFill>
              </a:rPr>
              <a:t>Job function</a:t>
            </a:r>
          </a:p>
          <a:p>
            <a:pPr>
              <a:buClrTx/>
            </a:pPr>
            <a:endParaRPr lang="en-US" dirty="0">
              <a:solidFill>
                <a:schemeClr val="accent4"/>
              </a:solidFill>
            </a:endParaRPr>
          </a:p>
          <a:p>
            <a:pPr>
              <a:buClrTx/>
            </a:pPr>
            <a:endParaRPr lang="en-US" dirty="0">
              <a:solidFill>
                <a:schemeClr val="accent4"/>
              </a:solidFill>
            </a:endParaRPr>
          </a:p>
          <a:p>
            <a:pPr>
              <a:buClrTx/>
            </a:pPr>
            <a:endParaRPr lang="en-US" sz="400" dirty="0">
              <a:solidFill>
                <a:schemeClr val="accent4"/>
              </a:solidFill>
            </a:endParaRPr>
          </a:p>
          <a:p>
            <a:pPr>
              <a:buClrTx/>
            </a:pPr>
            <a:r>
              <a:rPr lang="en-US" sz="900" b="0" dirty="0">
                <a:solidFill>
                  <a:schemeClr val="tx1"/>
                </a:solidFill>
              </a:rPr>
              <a:t>Equal gender split in the sample</a:t>
            </a:r>
            <a:endParaRPr lang="en-US" sz="900" dirty="0">
              <a:solidFill>
                <a:schemeClr val="accent4"/>
              </a:solidFill>
            </a:endParaRPr>
          </a:p>
          <a:p>
            <a:pPr>
              <a:buClrTx/>
            </a:pPr>
            <a:endParaRPr lang="en-US" sz="900" b="0" dirty="0">
              <a:solidFill>
                <a:schemeClr val="accent4"/>
              </a:solidFill>
            </a:endParaRPr>
          </a:p>
          <a:p>
            <a:pPr>
              <a:buClrTx/>
            </a:pPr>
            <a:endParaRPr lang="en-US" dirty="0"/>
          </a:p>
        </p:txBody>
      </p:sp>
      <p:pic>
        <p:nvPicPr>
          <p:cNvPr id="266" name="Google Shape;206;p38" title="Group 1073712151 (1).png">
            <a:extLst>
              <a:ext uri="{FF2B5EF4-FFF2-40B4-BE49-F238E27FC236}">
                <a16:creationId xmlns:a16="http://schemas.microsoft.com/office/drawing/2014/main" id="{90947DEC-773B-FABD-75D1-D77AC20AFE1A}"/>
              </a:ext>
            </a:extLst>
          </p:cNvPr>
          <p:cNvPicPr preferRelativeResize="0"/>
          <p:nvPr/>
        </p:nvPicPr>
        <p:blipFill rotWithShape="1">
          <a:blip r:embed="rId7">
            <a:alphaModFix/>
            <a:duotone>
              <a:schemeClr val="accent3">
                <a:shade val="45000"/>
                <a:satMod val="135000"/>
              </a:schemeClr>
              <a:prstClr val="white"/>
            </a:duotone>
          </a:blip>
          <a:srcRect l="-3345" t="-610" r="-4565" b="610"/>
          <a:stretch/>
        </p:blipFill>
        <p:spPr>
          <a:xfrm>
            <a:off x="4702615" y="3866024"/>
            <a:ext cx="641177" cy="319801"/>
          </a:xfrm>
          <a:prstGeom prst="rect">
            <a:avLst/>
          </a:prstGeom>
          <a:noFill/>
          <a:ln>
            <a:noFill/>
          </a:ln>
        </p:spPr>
      </p:pic>
      <p:sp>
        <p:nvSpPr>
          <p:cNvPr id="267" name="TextBox 266">
            <a:extLst>
              <a:ext uri="{FF2B5EF4-FFF2-40B4-BE49-F238E27FC236}">
                <a16:creationId xmlns:a16="http://schemas.microsoft.com/office/drawing/2014/main" id="{60CF1FFE-3B72-0FAD-3C32-6470D24E60DB}"/>
              </a:ext>
            </a:extLst>
          </p:cNvPr>
          <p:cNvSpPr txBox="1"/>
          <p:nvPr/>
        </p:nvSpPr>
        <p:spPr>
          <a:xfrm>
            <a:off x="5507064" y="3998563"/>
            <a:ext cx="299634" cy="149817"/>
          </a:xfrm>
          <a:prstGeom prst="rect">
            <a:avLst/>
          </a:prstGeom>
          <a:noFill/>
        </p:spPr>
        <p:txBody>
          <a:bodyPr wrap="square" lIns="0" tIns="0" rIns="0" bIns="0" rtlCol="0">
            <a:noAutofit/>
          </a:bodyPr>
          <a:lstStyle/>
          <a:p>
            <a:pPr algn="l"/>
            <a:endParaRPr lang="en-US" sz="1300" dirty="0"/>
          </a:p>
        </p:txBody>
      </p:sp>
      <p:sp>
        <p:nvSpPr>
          <p:cNvPr id="269" name="TextBox 268">
            <a:extLst>
              <a:ext uri="{FF2B5EF4-FFF2-40B4-BE49-F238E27FC236}">
                <a16:creationId xmlns:a16="http://schemas.microsoft.com/office/drawing/2014/main" id="{CF8497E2-621F-92EC-5365-655B697A3BC8}"/>
              </a:ext>
            </a:extLst>
          </p:cNvPr>
          <p:cNvSpPr txBox="1"/>
          <p:nvPr/>
        </p:nvSpPr>
        <p:spPr>
          <a:xfrm>
            <a:off x="5434739" y="3866024"/>
            <a:ext cx="641177" cy="282356"/>
          </a:xfrm>
          <a:prstGeom prst="rect">
            <a:avLst/>
          </a:prstGeom>
          <a:noFill/>
        </p:spPr>
        <p:txBody>
          <a:bodyPr wrap="square" lIns="0" tIns="0" rIns="0" bIns="0" rtlCol="0" anchor="ctr">
            <a:noAutofit/>
          </a:bodyPr>
          <a:lstStyle/>
          <a:p>
            <a:r>
              <a:rPr lang="en-US" b="1" dirty="0">
                <a:solidFill>
                  <a:schemeClr val="tx1"/>
                </a:solidFill>
                <a:latin typeface="+mn-lt"/>
              </a:rPr>
              <a:t>50%</a:t>
            </a:r>
          </a:p>
        </p:txBody>
      </p:sp>
      <p:sp>
        <p:nvSpPr>
          <p:cNvPr id="270" name="TextBox 269">
            <a:extLst>
              <a:ext uri="{FF2B5EF4-FFF2-40B4-BE49-F238E27FC236}">
                <a16:creationId xmlns:a16="http://schemas.microsoft.com/office/drawing/2014/main" id="{D17A57FF-8BB5-8340-F946-C1A64157FFEB}"/>
              </a:ext>
            </a:extLst>
          </p:cNvPr>
          <p:cNvSpPr txBox="1"/>
          <p:nvPr/>
        </p:nvSpPr>
        <p:spPr>
          <a:xfrm>
            <a:off x="6378737" y="3861434"/>
            <a:ext cx="641177" cy="282356"/>
          </a:xfrm>
          <a:prstGeom prst="rect">
            <a:avLst/>
          </a:prstGeom>
          <a:noFill/>
        </p:spPr>
        <p:txBody>
          <a:bodyPr wrap="square" lIns="0" tIns="0" rIns="0" bIns="0" rtlCol="0" anchor="ctr">
            <a:noAutofit/>
          </a:bodyPr>
          <a:lstStyle/>
          <a:p>
            <a:r>
              <a:rPr lang="en-US" b="1" dirty="0">
                <a:solidFill>
                  <a:schemeClr val="tx1"/>
                </a:solidFill>
                <a:latin typeface="+mn-lt"/>
              </a:rPr>
              <a:t>10%</a:t>
            </a:r>
          </a:p>
        </p:txBody>
      </p:sp>
    </p:spTree>
    <p:extLst>
      <p:ext uri="{BB962C8B-B14F-4D97-AF65-F5344CB8AC3E}">
        <p14:creationId xmlns:p14="http://schemas.microsoft.com/office/powerpoint/2010/main" val="2619848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E0218-B4A4-5F13-6532-B4FE33AED9FF}"/>
              </a:ext>
            </a:extLst>
          </p:cNvPr>
          <p:cNvSpPr>
            <a:spLocks noGrp="1"/>
          </p:cNvSpPr>
          <p:nvPr>
            <p:ph type="title"/>
          </p:nvPr>
        </p:nvSpPr>
        <p:spPr/>
        <p:txBody>
          <a:bodyPr/>
          <a:lstStyle/>
          <a:p>
            <a:r>
              <a:rPr lang="en-US" dirty="0"/>
              <a:t>Benefits 2.0: Adapting to change</a:t>
            </a:r>
          </a:p>
        </p:txBody>
      </p:sp>
      <p:sp>
        <p:nvSpPr>
          <p:cNvPr id="12" name="Text Placeholder 11">
            <a:extLst>
              <a:ext uri="{FF2B5EF4-FFF2-40B4-BE49-F238E27FC236}">
                <a16:creationId xmlns:a16="http://schemas.microsoft.com/office/drawing/2014/main" id="{CC5B51D5-6770-14EE-12A9-C42E63F93A34}"/>
              </a:ext>
            </a:extLst>
          </p:cNvPr>
          <p:cNvSpPr>
            <a:spLocks noGrp="1"/>
          </p:cNvSpPr>
          <p:nvPr>
            <p:ph type="body" sz="quarter" idx="12"/>
          </p:nvPr>
        </p:nvSpPr>
        <p:spPr>
          <a:xfrm>
            <a:off x="274320" y="1308210"/>
            <a:ext cx="4205287" cy="273844"/>
          </a:xfrm>
        </p:spPr>
        <p:txBody>
          <a:bodyPr/>
          <a:lstStyle/>
          <a:p>
            <a:r>
              <a:rPr lang="en-US" sz="1600" dirty="0"/>
              <a:t>Key findings:</a:t>
            </a:r>
          </a:p>
        </p:txBody>
      </p:sp>
      <p:sp>
        <p:nvSpPr>
          <p:cNvPr id="3" name="Text Placeholder 3">
            <a:extLst>
              <a:ext uri="{FF2B5EF4-FFF2-40B4-BE49-F238E27FC236}">
                <a16:creationId xmlns:a16="http://schemas.microsoft.com/office/drawing/2014/main" id="{EBC168C7-94A6-C1EF-5611-75C69117169F}"/>
              </a:ext>
            </a:extLst>
          </p:cNvPr>
          <p:cNvSpPr txBox="1">
            <a:spLocks/>
          </p:cNvSpPr>
          <p:nvPr/>
        </p:nvSpPr>
        <p:spPr>
          <a:xfrm>
            <a:off x="193357" y="724608"/>
            <a:ext cx="8572500" cy="274829"/>
          </a:xfrm>
          <a:prstGeom prst="rect">
            <a:avLst/>
          </a:prstGeom>
        </p:spPr>
        <p:txBody>
          <a:bodyPr/>
          <a:lstStyle>
            <a:lvl1pPr marL="0" indent="0" algn="l" defTabSz="685800" rtl="0" eaLnBrk="1" latinLnBrk="0" hangingPunct="1">
              <a:lnSpc>
                <a:spcPct val="100000"/>
              </a:lnSpc>
              <a:spcBef>
                <a:spcPts val="0"/>
              </a:spcBef>
              <a:spcAft>
                <a:spcPts val="0"/>
              </a:spcAft>
              <a:buFontTx/>
              <a:buNone/>
              <a:defRPr sz="1350" b="1" kern="1200">
                <a:solidFill>
                  <a:schemeClr val="tx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tx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tx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tx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tx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tx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tx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Tx/>
            </a:pPr>
            <a:r>
              <a:rPr lang="en-US" b="0" dirty="0"/>
              <a:t>The role of employee benefits in an age of economic uncertainty</a:t>
            </a:r>
          </a:p>
        </p:txBody>
      </p:sp>
      <p:graphicFrame>
        <p:nvGraphicFramePr>
          <p:cNvPr id="4" name="Table 3">
            <a:extLst>
              <a:ext uri="{FF2B5EF4-FFF2-40B4-BE49-F238E27FC236}">
                <a16:creationId xmlns:a16="http://schemas.microsoft.com/office/drawing/2014/main" id="{DD01B396-6578-676E-1285-8579BF8650E3}"/>
              </a:ext>
            </a:extLst>
          </p:cNvPr>
          <p:cNvGraphicFramePr>
            <a:graphicFrameLocks noGrp="1"/>
          </p:cNvGraphicFramePr>
          <p:nvPr>
            <p:extLst>
              <p:ext uri="{D42A27DB-BD31-4B8C-83A1-F6EECF244321}">
                <p14:modId xmlns:p14="http://schemas.microsoft.com/office/powerpoint/2010/main" val="3808883736"/>
              </p:ext>
            </p:extLst>
          </p:nvPr>
        </p:nvGraphicFramePr>
        <p:xfrm>
          <a:off x="274319" y="1707649"/>
          <a:ext cx="8069581" cy="2137497"/>
        </p:xfrm>
        <a:graphic>
          <a:graphicData uri="http://schemas.openxmlformats.org/drawingml/2006/table">
            <a:tbl>
              <a:tblPr>
                <a:tableStyleId>{2D5ABB26-0587-4C30-8999-92F81FD0307C}</a:tableStyleId>
              </a:tblPr>
              <a:tblGrid>
                <a:gridCol w="1221972">
                  <a:extLst>
                    <a:ext uri="{9D8B030D-6E8A-4147-A177-3AD203B41FA5}">
                      <a16:colId xmlns:a16="http://schemas.microsoft.com/office/drawing/2014/main" val="1963319349"/>
                    </a:ext>
                  </a:extLst>
                </a:gridCol>
                <a:gridCol w="6847609">
                  <a:extLst>
                    <a:ext uri="{9D8B030D-6E8A-4147-A177-3AD203B41FA5}">
                      <a16:colId xmlns:a16="http://schemas.microsoft.com/office/drawing/2014/main" val="455512018"/>
                    </a:ext>
                  </a:extLst>
                </a:gridCol>
              </a:tblGrid>
              <a:tr h="712499">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b="1" dirty="0">
                          <a:solidFill>
                            <a:schemeClr val="accent2"/>
                          </a:solidFill>
                        </a:rPr>
                        <a:t>Workers prioritize security over career growth</a:t>
                      </a:r>
                    </a:p>
                    <a:p>
                      <a:r>
                        <a:rPr lang="en-US" b="0" dirty="0">
                          <a:solidFill>
                            <a:schemeClr val="accent2"/>
                          </a:solidFill>
                        </a:rPr>
                        <a:t>Workers are choosing stability over career advancement, and it’s costing them.</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2812120"/>
                  </a:ext>
                </a:extLst>
              </a:tr>
              <a:tr h="712499">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b="1" dirty="0">
                          <a:solidFill>
                            <a:schemeClr val="accent2"/>
                          </a:solidFill>
                        </a:rPr>
                        <a:t>Financial stress is draining retirement savings </a:t>
                      </a:r>
                    </a:p>
                    <a:p>
                      <a:r>
                        <a:rPr lang="en-US" dirty="0">
                          <a:solidFill>
                            <a:schemeClr val="accent2"/>
                          </a:solidFill>
                        </a:rPr>
                        <a:t>Financial pressure is forcing workers to raid retirement savings and delay their futures.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9885416"/>
                  </a:ext>
                </a:extLst>
              </a:tr>
              <a:tr h="712499">
                <a:tc>
                  <a:txBody>
                    <a:bodyPr/>
                    <a:lstStyle/>
                    <a:p>
                      <a:endParaRPr lang="en-US"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b="1" dirty="0">
                          <a:solidFill>
                            <a:schemeClr val="accent2"/>
                          </a:solidFill>
                        </a:rPr>
                        <a:t>Confidence in benefits doesn’t prevent decision regret</a:t>
                      </a:r>
                    </a:p>
                    <a:p>
                      <a:r>
                        <a:rPr lang="en-US" dirty="0">
                          <a:solidFill>
                            <a:schemeClr val="accent2"/>
                          </a:solidFill>
                        </a:rPr>
                        <a:t>Workers think they understand their benefits, but most regret their choices.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4315021"/>
                  </a:ext>
                </a:extLst>
              </a:tr>
            </a:tbl>
          </a:graphicData>
        </a:graphic>
      </p:graphicFrame>
      <p:grpSp>
        <p:nvGrpSpPr>
          <p:cNvPr id="8" name="Group 7">
            <a:extLst>
              <a:ext uri="{FF2B5EF4-FFF2-40B4-BE49-F238E27FC236}">
                <a16:creationId xmlns:a16="http://schemas.microsoft.com/office/drawing/2014/main" id="{87B62BDF-7CE4-D560-9EE5-9C1EB90B6E96}"/>
              </a:ext>
            </a:extLst>
          </p:cNvPr>
          <p:cNvGrpSpPr/>
          <p:nvPr/>
        </p:nvGrpSpPr>
        <p:grpSpPr>
          <a:xfrm>
            <a:off x="567595" y="1721112"/>
            <a:ext cx="585216" cy="632544"/>
            <a:chOff x="567595" y="1657320"/>
            <a:chExt cx="585216" cy="632544"/>
          </a:xfrm>
        </p:grpSpPr>
        <p:sp>
          <p:nvSpPr>
            <p:cNvPr id="5" name="Oval 4">
              <a:extLst>
                <a:ext uri="{FF2B5EF4-FFF2-40B4-BE49-F238E27FC236}">
                  <a16:creationId xmlns:a16="http://schemas.microsoft.com/office/drawing/2014/main" id="{454D155B-DCEC-9B94-9DDB-EB762E7F38E8}"/>
                </a:ext>
              </a:extLst>
            </p:cNvPr>
            <p:cNvSpPr/>
            <p:nvPr/>
          </p:nvSpPr>
          <p:spPr>
            <a:xfrm>
              <a:off x="567595" y="1700928"/>
              <a:ext cx="585216" cy="588936"/>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D66283FE-E979-467D-FEE7-BD471D90FE48}"/>
                </a:ext>
              </a:extLst>
            </p:cNvPr>
            <p:cNvSpPr txBox="1"/>
            <p:nvPr/>
          </p:nvSpPr>
          <p:spPr>
            <a:xfrm>
              <a:off x="567595" y="1657320"/>
              <a:ext cx="585216" cy="585216"/>
            </a:xfrm>
            <a:prstGeom prst="rect">
              <a:avLst/>
            </a:prstGeom>
            <a:noFill/>
          </p:spPr>
          <p:txBody>
            <a:bodyPr wrap="square" lIns="0" tIns="0" rIns="0" bIns="0" rtlCol="0" anchor="ctr">
              <a:noAutofit/>
            </a:bodyPr>
            <a:lstStyle/>
            <a:p>
              <a:pPr algn="ctr"/>
              <a:r>
                <a:rPr lang="en-US" sz="3200" b="1" dirty="0">
                  <a:solidFill>
                    <a:schemeClr val="bg1"/>
                  </a:solidFill>
                  <a:latin typeface="+mn-lt"/>
                </a:rPr>
                <a:t>1</a:t>
              </a:r>
            </a:p>
          </p:txBody>
        </p:sp>
      </p:grpSp>
      <p:grpSp>
        <p:nvGrpSpPr>
          <p:cNvPr id="9" name="Group 8">
            <a:extLst>
              <a:ext uri="{FF2B5EF4-FFF2-40B4-BE49-F238E27FC236}">
                <a16:creationId xmlns:a16="http://schemas.microsoft.com/office/drawing/2014/main" id="{DC6B498D-C2C4-638F-657F-F0226AB75273}"/>
              </a:ext>
            </a:extLst>
          </p:cNvPr>
          <p:cNvGrpSpPr/>
          <p:nvPr/>
        </p:nvGrpSpPr>
        <p:grpSpPr>
          <a:xfrm>
            <a:off x="567595" y="2451828"/>
            <a:ext cx="585216" cy="632544"/>
            <a:chOff x="567595" y="1657320"/>
            <a:chExt cx="585216" cy="632544"/>
          </a:xfrm>
        </p:grpSpPr>
        <p:sp>
          <p:nvSpPr>
            <p:cNvPr id="10" name="Oval 9">
              <a:extLst>
                <a:ext uri="{FF2B5EF4-FFF2-40B4-BE49-F238E27FC236}">
                  <a16:creationId xmlns:a16="http://schemas.microsoft.com/office/drawing/2014/main" id="{0DF0BF32-E8DF-AD5F-1D6A-80B3BA1BA679}"/>
                </a:ext>
              </a:extLst>
            </p:cNvPr>
            <p:cNvSpPr/>
            <p:nvPr/>
          </p:nvSpPr>
          <p:spPr>
            <a:xfrm>
              <a:off x="567595" y="1700928"/>
              <a:ext cx="585216" cy="588936"/>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1014699-A91E-4265-0CA5-10C9FA0AC52A}"/>
                </a:ext>
              </a:extLst>
            </p:cNvPr>
            <p:cNvSpPr txBox="1"/>
            <p:nvPr/>
          </p:nvSpPr>
          <p:spPr>
            <a:xfrm>
              <a:off x="567595" y="1657320"/>
              <a:ext cx="585216" cy="585216"/>
            </a:xfrm>
            <a:prstGeom prst="rect">
              <a:avLst/>
            </a:prstGeom>
            <a:noFill/>
          </p:spPr>
          <p:txBody>
            <a:bodyPr wrap="square" lIns="0" tIns="0" rIns="0" bIns="0" rtlCol="0" anchor="ctr">
              <a:noAutofit/>
            </a:bodyPr>
            <a:lstStyle/>
            <a:p>
              <a:pPr algn="ctr"/>
              <a:r>
                <a:rPr lang="en-US" sz="3200" b="1" dirty="0">
                  <a:solidFill>
                    <a:schemeClr val="bg1"/>
                  </a:solidFill>
                  <a:latin typeface="+mn-lt"/>
                </a:rPr>
                <a:t>2</a:t>
              </a:r>
            </a:p>
          </p:txBody>
        </p:sp>
      </p:grpSp>
      <p:grpSp>
        <p:nvGrpSpPr>
          <p:cNvPr id="13" name="Group 12">
            <a:extLst>
              <a:ext uri="{FF2B5EF4-FFF2-40B4-BE49-F238E27FC236}">
                <a16:creationId xmlns:a16="http://schemas.microsoft.com/office/drawing/2014/main" id="{F82F0BED-4050-F42A-8D0D-1D57A370F7AB}"/>
              </a:ext>
            </a:extLst>
          </p:cNvPr>
          <p:cNvGrpSpPr/>
          <p:nvPr/>
        </p:nvGrpSpPr>
        <p:grpSpPr>
          <a:xfrm>
            <a:off x="567595" y="3121233"/>
            <a:ext cx="590411" cy="658519"/>
            <a:chOff x="567595" y="1631345"/>
            <a:chExt cx="590411" cy="658519"/>
          </a:xfrm>
        </p:grpSpPr>
        <p:sp>
          <p:nvSpPr>
            <p:cNvPr id="15" name="Oval 14">
              <a:extLst>
                <a:ext uri="{FF2B5EF4-FFF2-40B4-BE49-F238E27FC236}">
                  <a16:creationId xmlns:a16="http://schemas.microsoft.com/office/drawing/2014/main" id="{1EB9AD2B-44A6-8777-EC85-EB5AA7DC8CEE}"/>
                </a:ext>
              </a:extLst>
            </p:cNvPr>
            <p:cNvSpPr/>
            <p:nvPr/>
          </p:nvSpPr>
          <p:spPr>
            <a:xfrm>
              <a:off x="567595" y="1700928"/>
              <a:ext cx="585216" cy="588936"/>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7F71F0C-7C1B-45B8-3A97-99639172D470}"/>
                </a:ext>
              </a:extLst>
            </p:cNvPr>
            <p:cNvSpPr txBox="1"/>
            <p:nvPr/>
          </p:nvSpPr>
          <p:spPr>
            <a:xfrm>
              <a:off x="572790" y="1631345"/>
              <a:ext cx="585216" cy="585216"/>
            </a:xfrm>
            <a:prstGeom prst="rect">
              <a:avLst/>
            </a:prstGeom>
            <a:noFill/>
          </p:spPr>
          <p:txBody>
            <a:bodyPr wrap="square" lIns="0" tIns="0" rIns="0" bIns="0" rtlCol="0" anchor="ctr">
              <a:noAutofit/>
            </a:bodyPr>
            <a:lstStyle/>
            <a:p>
              <a:pPr algn="ctr"/>
              <a:r>
                <a:rPr lang="en-US" sz="3200" b="1" dirty="0">
                  <a:solidFill>
                    <a:schemeClr val="bg1"/>
                  </a:solidFill>
                  <a:latin typeface="+mn-lt"/>
                </a:rPr>
                <a:t>3</a:t>
              </a:r>
            </a:p>
          </p:txBody>
        </p:sp>
      </p:grpSp>
    </p:spTree>
    <p:extLst>
      <p:ext uri="{BB962C8B-B14F-4D97-AF65-F5344CB8AC3E}">
        <p14:creationId xmlns:p14="http://schemas.microsoft.com/office/powerpoint/2010/main" val="4092664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359AC-CC86-C1A5-C6C2-C4CBE8BD0A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AA9D6A-6E3F-A942-DF46-48DAAE6BFB0B}"/>
              </a:ext>
            </a:extLst>
          </p:cNvPr>
          <p:cNvSpPr>
            <a:spLocks noGrp="1"/>
          </p:cNvSpPr>
          <p:nvPr>
            <p:ph type="title"/>
          </p:nvPr>
        </p:nvSpPr>
        <p:spPr>
          <a:xfrm>
            <a:off x="274320" y="205740"/>
            <a:ext cx="7568737" cy="891540"/>
          </a:xfrm>
        </p:spPr>
        <p:txBody>
          <a:bodyPr/>
          <a:lstStyle/>
          <a:p>
            <a:r>
              <a:rPr lang="en-US" dirty="0"/>
              <a:t>1. Workers prioritize security over career growth</a:t>
            </a:r>
            <a:br>
              <a:rPr lang="en-US" dirty="0"/>
            </a:br>
            <a:endParaRPr lang="en-US" dirty="0"/>
          </a:p>
        </p:txBody>
      </p:sp>
      <p:sp>
        <p:nvSpPr>
          <p:cNvPr id="8" name="Text Placeholder 2">
            <a:extLst>
              <a:ext uri="{FF2B5EF4-FFF2-40B4-BE49-F238E27FC236}">
                <a16:creationId xmlns:a16="http://schemas.microsoft.com/office/drawing/2014/main" id="{768FED63-1E1D-2136-B611-2F6354DCB8E9}"/>
              </a:ext>
            </a:extLst>
          </p:cNvPr>
          <p:cNvSpPr>
            <a:spLocks noGrp="1"/>
          </p:cNvSpPr>
          <p:nvPr>
            <p:ph type="body" sz="quarter" idx="12"/>
          </p:nvPr>
        </p:nvSpPr>
        <p:spPr>
          <a:xfrm>
            <a:off x="285916" y="2285760"/>
            <a:ext cx="3732433" cy="2400540"/>
          </a:xfrm>
          <a:ln w="9525">
            <a:noFill/>
            <a:prstDash val="dash"/>
          </a:ln>
        </p:spPr>
        <p:style>
          <a:lnRef idx="2">
            <a:schemeClr val="accent3"/>
          </a:lnRef>
          <a:fillRef idx="1">
            <a:schemeClr val="lt1"/>
          </a:fillRef>
          <a:effectRef idx="0">
            <a:schemeClr val="accent3"/>
          </a:effectRef>
          <a:fontRef idx="minor">
            <a:schemeClr val="dk1"/>
          </a:fontRef>
        </p:style>
        <p:txBody>
          <a:bodyPr lIns="91440" tIns="45720"/>
          <a:lstStyle/>
          <a:p>
            <a:r>
              <a:rPr lang="en-US" dirty="0">
                <a:solidFill>
                  <a:schemeClr val="accent4"/>
                </a:solidFill>
              </a:rPr>
              <a:t>Job security is paramount</a:t>
            </a:r>
          </a:p>
        </p:txBody>
      </p:sp>
      <p:graphicFrame>
        <p:nvGraphicFramePr>
          <p:cNvPr id="14" name="Table 13">
            <a:extLst>
              <a:ext uri="{FF2B5EF4-FFF2-40B4-BE49-F238E27FC236}">
                <a16:creationId xmlns:a16="http://schemas.microsoft.com/office/drawing/2014/main" id="{6860A5A6-63E8-BEA8-48A0-7F43EC8820D3}"/>
              </a:ext>
            </a:extLst>
          </p:cNvPr>
          <p:cNvGraphicFramePr>
            <a:graphicFrameLocks/>
          </p:cNvGraphicFramePr>
          <p:nvPr>
            <p:extLst>
              <p:ext uri="{D42A27DB-BD31-4B8C-83A1-F6EECF244321}">
                <p14:modId xmlns:p14="http://schemas.microsoft.com/office/powerpoint/2010/main" val="1193194546"/>
              </p:ext>
            </p:extLst>
          </p:nvPr>
        </p:nvGraphicFramePr>
        <p:xfrm>
          <a:off x="304293" y="2687296"/>
          <a:ext cx="3673830" cy="1999004"/>
        </p:xfrm>
        <a:graphic>
          <a:graphicData uri="http://schemas.openxmlformats.org/drawingml/2006/table">
            <a:tbl>
              <a:tblPr>
                <a:tableStyleId>{5940675A-B579-460E-94D1-54222C63F5DA}</a:tableStyleId>
              </a:tblPr>
              <a:tblGrid>
                <a:gridCol w="1072386">
                  <a:extLst>
                    <a:ext uri="{9D8B030D-6E8A-4147-A177-3AD203B41FA5}">
                      <a16:colId xmlns:a16="http://schemas.microsoft.com/office/drawing/2014/main" val="2487179312"/>
                    </a:ext>
                  </a:extLst>
                </a:gridCol>
                <a:gridCol w="2601444">
                  <a:extLst>
                    <a:ext uri="{9D8B030D-6E8A-4147-A177-3AD203B41FA5}">
                      <a16:colId xmlns:a16="http://schemas.microsoft.com/office/drawing/2014/main" val="1713182244"/>
                    </a:ext>
                  </a:extLst>
                </a:gridCol>
              </a:tblGrid>
              <a:tr h="999502">
                <a:tc>
                  <a:txBody>
                    <a:bodyPr/>
                    <a:lstStyle/>
                    <a:p>
                      <a:pPr algn="ctr"/>
                      <a:endParaRPr lang="en-US" sz="1200" b="1" dirty="0">
                        <a:solidFill>
                          <a:schemeClr val="accent4"/>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900" b="0" dirty="0">
                          <a:solidFill>
                            <a:schemeClr val="tx2"/>
                          </a:solidFill>
                        </a:rPr>
                        <a:t>Six in ten (62%) say they would </a:t>
                      </a:r>
                      <a:r>
                        <a:rPr lang="en-US" sz="900" b="1" dirty="0">
                          <a:solidFill>
                            <a:schemeClr val="tx2"/>
                          </a:solidFill>
                        </a:rPr>
                        <a:t>choose long-term job security </a:t>
                      </a:r>
                      <a:r>
                        <a:rPr lang="en-US" sz="900" b="0" dirty="0">
                          <a:solidFill>
                            <a:schemeClr val="tx2"/>
                          </a:solidFill>
                        </a:rPr>
                        <a:t>over higher pay or better benefits.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27823657"/>
                  </a:ext>
                </a:extLst>
              </a:tr>
              <a:tr h="999502">
                <a:tc>
                  <a:txBody>
                    <a:bodyPr/>
                    <a:lstStyle/>
                    <a:p>
                      <a:pPr algn="ctr"/>
                      <a:endParaRPr lang="en-US" sz="1200" b="1" dirty="0">
                        <a:solidFill>
                          <a:schemeClr val="accent4"/>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l"/>
                      <a:r>
                        <a:rPr lang="en-US" sz="900" b="0" dirty="0">
                          <a:solidFill>
                            <a:schemeClr val="tx2"/>
                          </a:solidFill>
                        </a:rPr>
                        <a:t>Nearly 30% </a:t>
                      </a:r>
                      <a:r>
                        <a:rPr lang="en-US" sz="900" b="1" dirty="0">
                          <a:solidFill>
                            <a:schemeClr val="tx2"/>
                          </a:solidFill>
                        </a:rPr>
                        <a:t>stopped job searching </a:t>
                      </a:r>
                      <a:r>
                        <a:rPr lang="en-US" sz="900" b="0" dirty="0">
                          <a:solidFill>
                            <a:schemeClr val="tx2"/>
                          </a:solidFill>
                        </a:rPr>
                        <a:t>in the past five years due to fear of losing security. </a:t>
                      </a:r>
                      <a:r>
                        <a:rPr lang="en-US" sz="900" b="1" dirty="0">
                          <a:solidFill>
                            <a:schemeClr val="tx2"/>
                          </a:solidFill>
                        </a:rPr>
                        <a:t>Half of them stopped in the last 12 months.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67672677"/>
                  </a:ext>
                </a:extLst>
              </a:tr>
            </a:tbl>
          </a:graphicData>
        </a:graphic>
      </p:graphicFrame>
      <p:sp>
        <p:nvSpPr>
          <p:cNvPr id="22" name="Text Placeholder 2">
            <a:extLst>
              <a:ext uri="{FF2B5EF4-FFF2-40B4-BE49-F238E27FC236}">
                <a16:creationId xmlns:a16="http://schemas.microsoft.com/office/drawing/2014/main" id="{2BE661F5-A43A-E6E1-2CC4-E3BDBA488F14}"/>
              </a:ext>
            </a:extLst>
          </p:cNvPr>
          <p:cNvSpPr txBox="1">
            <a:spLocks/>
          </p:cNvSpPr>
          <p:nvPr/>
        </p:nvSpPr>
        <p:spPr>
          <a:xfrm>
            <a:off x="4090715" y="2285760"/>
            <a:ext cx="3730752" cy="2400540"/>
          </a:xfrm>
          <a:prstGeom prst="rect">
            <a:avLst/>
          </a:prstGeom>
          <a:ln w="9525" cap="flat" cmpd="sng" algn="ctr">
            <a:noFill/>
            <a:prstDash val="dash"/>
            <a:miter lim="800000"/>
          </a:ln>
        </p:spPr>
        <p:style>
          <a:lnRef idx="2">
            <a:schemeClr val="accent3"/>
          </a:lnRef>
          <a:fillRef idx="1">
            <a:schemeClr val="lt1"/>
          </a:fillRef>
          <a:effectRef idx="0">
            <a:schemeClr val="accent3"/>
          </a:effectRef>
          <a:fontRef idx="minor">
            <a:schemeClr val="dk1"/>
          </a:fontRef>
        </p:style>
        <p:txBody>
          <a:bodyPr vert="horz" lIns="91440" tIns="45720" rIns="0" bIns="0" rtlCol="0">
            <a:noAutofit/>
          </a:bodyPr>
          <a:lstStyle>
            <a:lvl1pPr marL="0" indent="0" algn="l" defTabSz="685800" rtl="0" eaLnBrk="1" latinLnBrk="0" hangingPunct="1">
              <a:lnSpc>
                <a:spcPct val="100000"/>
              </a:lnSpc>
              <a:spcBef>
                <a:spcPts val="0"/>
              </a:spcBef>
              <a:spcAft>
                <a:spcPts val="0"/>
              </a:spcAft>
              <a:buFontTx/>
              <a:buNone/>
              <a:defRPr sz="1350" b="1" kern="1200">
                <a:solidFill>
                  <a:schemeClr val="dk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dk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dk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dk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dk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dk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dk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dk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AD97"/>
                </a:solidFill>
                <a:effectLst/>
                <a:uLnTx/>
                <a:uFillTx/>
                <a:latin typeface="Georgia" panose="02040502050405020303"/>
                <a:ea typeface="+mn-ea"/>
                <a:cs typeface="+mn-cs"/>
                <a:sym typeface="Arial"/>
              </a:rPr>
              <a:t>Benefits are an anchor of stability</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chemeClr val="accent2"/>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i="0" u="none" strike="noStrike" kern="1200" cap="none" spc="0" normalizeH="0" baseline="0" noProof="0" dirty="0">
                <a:ln>
                  <a:noFill/>
                </a:ln>
                <a:solidFill>
                  <a:schemeClr val="accent2"/>
                </a:solidFill>
                <a:effectLst/>
                <a:uLnTx/>
                <a:uFillTx/>
                <a:latin typeface="Georgia" panose="02040502050405020303"/>
                <a:ea typeface="+mn-ea"/>
                <a:cs typeface="+mn-cs"/>
                <a:sym typeface="Arial"/>
              </a:rPr>
              <a:t>Younger</a:t>
            </a:r>
            <a:r>
              <a:rPr kumimoji="0" lang="en-US" sz="900" b="0" i="0" u="none" strike="noStrike" kern="1200" cap="none" spc="0" normalizeH="0" baseline="0" noProof="0" dirty="0">
                <a:ln>
                  <a:noFill/>
                </a:ln>
                <a:solidFill>
                  <a:schemeClr val="accent2"/>
                </a:solidFill>
                <a:effectLst/>
                <a:uLnTx/>
                <a:uFillTx/>
                <a:latin typeface="Georgia" panose="02040502050405020303"/>
                <a:ea typeface="+mn-ea"/>
                <a:cs typeface="+mn-cs"/>
                <a:sym typeface="Arial"/>
              </a:rPr>
              <a:t> and more </a:t>
            </a:r>
            <a:r>
              <a:rPr kumimoji="0" lang="en-US" sz="900" i="0" u="none" strike="noStrike" kern="1200" cap="none" spc="0" normalizeH="0" baseline="0" noProof="0" dirty="0">
                <a:ln>
                  <a:noFill/>
                </a:ln>
                <a:solidFill>
                  <a:schemeClr val="accent2"/>
                </a:solidFill>
                <a:effectLst/>
                <a:uLnTx/>
                <a:uFillTx/>
                <a:latin typeface="Georgia" panose="02040502050405020303"/>
                <a:ea typeface="+mn-ea"/>
                <a:cs typeface="+mn-cs"/>
                <a:sym typeface="Arial"/>
              </a:rPr>
              <a:t>vulnerable workers </a:t>
            </a:r>
            <a:r>
              <a:rPr kumimoji="0" lang="en-US" sz="900" b="0" i="0" u="none" strike="noStrike" kern="1200" cap="none" spc="0" normalizeH="0" baseline="0" noProof="0" dirty="0">
                <a:ln>
                  <a:noFill/>
                </a:ln>
                <a:solidFill>
                  <a:schemeClr val="accent2"/>
                </a:solidFill>
                <a:effectLst/>
                <a:uLnTx/>
                <a:uFillTx/>
                <a:latin typeface="Georgia" panose="02040502050405020303"/>
                <a:ea typeface="+mn-ea"/>
                <a:cs typeface="+mn-cs"/>
                <a:sym typeface="Arial"/>
              </a:rPr>
              <a:t>treat benefits as a lifeline:</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1" i="0" u="none" strike="noStrike" kern="1200" cap="none" spc="0" normalizeH="0" baseline="0" noProof="0" dirty="0">
              <a:ln>
                <a:noFill/>
              </a:ln>
              <a:solidFill>
                <a:srgbClr val="00AD97"/>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b="0" dirty="0">
              <a:solidFill>
                <a:srgbClr val="00313C"/>
              </a:solidFill>
              <a:latin typeface="Georgia" panose="02040502050405020303"/>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b="0" dirty="0">
              <a:solidFill>
                <a:srgbClr val="00313C"/>
              </a:solidFill>
              <a:latin typeface="Georgia" panose="02040502050405020303"/>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b="0" dirty="0">
              <a:solidFill>
                <a:srgbClr val="00313C"/>
              </a:solidFill>
              <a:latin typeface="Georgia" panose="02040502050405020303"/>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b="0" dirty="0">
              <a:solidFill>
                <a:srgbClr val="00313C"/>
              </a:solidFill>
              <a:latin typeface="Georgia" panose="02040502050405020303"/>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ctr" defTabSz="685800" rtl="0" eaLnBrk="1" fontAlgn="auto" latinLnBrk="0" hangingPunct="1">
              <a:lnSpc>
                <a:spcPct val="100000"/>
              </a:lnSpc>
              <a:spcBef>
                <a:spcPts val="0"/>
              </a:spcBef>
              <a:spcAft>
                <a:spcPts val="0"/>
              </a:spcAft>
              <a:buClrTx/>
              <a:buSzTx/>
              <a:buFontTx/>
              <a:buNone/>
              <a:tabLst/>
              <a:defRPr/>
            </a:pPr>
            <a:endParaRPr lang="en-US" sz="700" b="0" i="1" dirty="0">
              <a:solidFill>
                <a:srgbClr val="00313C"/>
              </a:solidFill>
              <a:latin typeface="Georgia" panose="02040502050405020303"/>
            </a:endParaRPr>
          </a:p>
          <a:p>
            <a:pPr algn="ctr">
              <a:buClrTx/>
            </a:pPr>
            <a:r>
              <a:rPr lang="en-US" sz="700" b="0" i="1" dirty="0">
                <a:solidFill>
                  <a:schemeClr val="accent2"/>
                </a:solidFill>
              </a:rPr>
              <a:t>(Share who have taken/applied for a job </a:t>
            </a:r>
            <a:r>
              <a:rPr lang="en-US" sz="700" i="1" dirty="0">
                <a:solidFill>
                  <a:schemeClr val="accent2"/>
                </a:solidFill>
              </a:rPr>
              <a:t>with equal or lesser pay </a:t>
            </a:r>
            <a:r>
              <a:rPr lang="en-US" sz="700" b="0" i="1" dirty="0">
                <a:solidFill>
                  <a:schemeClr val="accent2"/>
                </a:solidFill>
              </a:rPr>
              <a:t>but a </a:t>
            </a:r>
            <a:r>
              <a:rPr lang="en-US" sz="700" i="1" dirty="0">
                <a:solidFill>
                  <a:schemeClr val="accent2"/>
                </a:solidFill>
              </a:rPr>
              <a:t>more attractive benefits package</a:t>
            </a:r>
            <a:r>
              <a:rPr lang="en-US" sz="700" b="0" i="1" dirty="0">
                <a:solidFill>
                  <a:schemeClr val="accent2"/>
                </a:solidFill>
              </a:rPr>
              <a:t>)</a:t>
            </a: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p:txBody>
      </p:sp>
      <p:graphicFrame>
        <p:nvGraphicFramePr>
          <p:cNvPr id="5" name="Table 4">
            <a:extLst>
              <a:ext uri="{FF2B5EF4-FFF2-40B4-BE49-F238E27FC236}">
                <a16:creationId xmlns:a16="http://schemas.microsoft.com/office/drawing/2014/main" id="{4143AC4A-DF36-69EF-F51F-5B07FE69773E}"/>
              </a:ext>
            </a:extLst>
          </p:cNvPr>
          <p:cNvGraphicFramePr>
            <a:graphicFrameLocks noGrp="1"/>
          </p:cNvGraphicFramePr>
          <p:nvPr>
            <p:extLst>
              <p:ext uri="{D42A27DB-BD31-4B8C-83A1-F6EECF244321}">
                <p14:modId xmlns:p14="http://schemas.microsoft.com/office/powerpoint/2010/main" val="3758801979"/>
              </p:ext>
            </p:extLst>
          </p:nvPr>
        </p:nvGraphicFramePr>
        <p:xfrm>
          <a:off x="274320" y="1260550"/>
          <a:ext cx="7560425" cy="914400"/>
        </p:xfrm>
        <a:graphic>
          <a:graphicData uri="http://schemas.openxmlformats.org/drawingml/2006/table">
            <a:tbl>
              <a:tblPr>
                <a:tableStyleId>{2D5ABB26-0587-4C30-8999-92F81FD0307C}</a:tableStyleId>
              </a:tblPr>
              <a:tblGrid>
                <a:gridCol w="1144039">
                  <a:extLst>
                    <a:ext uri="{9D8B030D-6E8A-4147-A177-3AD203B41FA5}">
                      <a16:colId xmlns:a16="http://schemas.microsoft.com/office/drawing/2014/main" val="1189147547"/>
                    </a:ext>
                  </a:extLst>
                </a:gridCol>
                <a:gridCol w="6416386">
                  <a:extLst>
                    <a:ext uri="{9D8B030D-6E8A-4147-A177-3AD203B41FA5}">
                      <a16:colId xmlns:a16="http://schemas.microsoft.com/office/drawing/2014/main" val="3387923848"/>
                    </a:ext>
                  </a:extLst>
                </a:gridCol>
              </a:tblGrid>
              <a:tr h="739699">
                <a:tc>
                  <a:txBody>
                    <a:bodyPr/>
                    <a:lstStyle/>
                    <a:p>
                      <a:endParaRPr lang="en-US" dirty="0"/>
                    </a:p>
                    <a:p>
                      <a:endParaRPr lang="en-US" dirty="0"/>
                    </a:p>
                    <a:p>
                      <a:pPr algn="ctr"/>
                      <a:endParaRPr lang="en-US" dirty="0">
                        <a:solidFill>
                          <a:schemeClr val="bg1"/>
                        </a:solidFill>
                      </a:endParaRPr>
                    </a:p>
                    <a:p>
                      <a:pPr algn="ctr"/>
                      <a:r>
                        <a:rPr lang="en-US" dirty="0">
                          <a:solidFill>
                            <a:schemeClr val="bg1"/>
                          </a:solidFill>
                        </a:rPr>
                        <a:t>Headline</a:t>
                      </a:r>
                    </a:p>
                  </a:txBody>
                  <a:tcPr>
                    <a:lnL w="12700" cap="flat" cmpd="sng" algn="ctr">
                      <a:solidFill>
                        <a:schemeClr val="accent3"/>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accent3"/>
                      </a:solidFill>
                      <a:prstDash val="sysDash"/>
                      <a:round/>
                      <a:headEnd type="none" w="med" len="med"/>
                      <a:tailEnd type="none" w="med" len="med"/>
                    </a:lnT>
                    <a:lnB w="12700" cap="flat" cmpd="sng" algn="ctr">
                      <a:solidFill>
                        <a:schemeClr val="accent3"/>
                      </a:solidFill>
                      <a:prstDash val="sysDash"/>
                      <a:round/>
                      <a:headEnd type="none" w="med" len="med"/>
                      <a:tailEnd type="none" w="med" len="med"/>
                    </a:lnB>
                    <a:solidFill>
                      <a:schemeClr val="accent3"/>
                    </a:solidFill>
                  </a:tcPr>
                </a:tc>
                <a:tc>
                  <a:txBody>
                    <a:bodyPr/>
                    <a:lstStyle/>
                    <a:p>
                      <a:r>
                        <a:rPr lang="en-US" b="1" dirty="0">
                          <a:solidFill>
                            <a:schemeClr val="accent4"/>
                          </a:solidFill>
                        </a:rPr>
                        <a:t>Americans are “job-hugging” at unprecedented levels:</a:t>
                      </a:r>
                      <a:br>
                        <a:rPr lang="en-US" b="1" dirty="0">
                          <a:solidFill>
                            <a:schemeClr val="accent4"/>
                          </a:solidFill>
                        </a:rPr>
                      </a:br>
                      <a:r>
                        <a:rPr lang="en-US" dirty="0"/>
                        <a:t>The quit rate has </a:t>
                      </a:r>
                      <a:r>
                        <a:rPr lang="en-US" b="1" dirty="0"/>
                        <a:t>plummeted to 2%, </a:t>
                      </a:r>
                      <a:r>
                        <a:rPr lang="en-US" dirty="0"/>
                        <a:t>the lowest in a decade, but not because workers always love their jobs.</a:t>
                      </a:r>
                      <a:r>
                        <a:rPr lang="en-US" baseline="30000" dirty="0"/>
                        <a:t>1</a:t>
                      </a:r>
                      <a:endParaRPr lang="en-US" dirty="0"/>
                    </a:p>
                  </a:txBody>
                  <a:tcPr anchor="ctr">
                    <a:lnL w="12700" cap="flat" cmpd="sng" algn="ctr">
                      <a:noFill/>
                      <a:prstDash val="sysDash"/>
                      <a:round/>
                      <a:headEnd type="none" w="med" len="med"/>
                      <a:tailEnd type="none" w="med" len="med"/>
                    </a:lnL>
                    <a:lnR w="12700" cap="flat" cmpd="sng" algn="ctr">
                      <a:solidFill>
                        <a:schemeClr val="accent3"/>
                      </a:solidFill>
                      <a:prstDash val="sysDash"/>
                      <a:round/>
                      <a:headEnd type="none" w="med" len="med"/>
                      <a:tailEnd type="none" w="med" len="med"/>
                    </a:lnR>
                    <a:lnT w="12700" cap="flat" cmpd="sng" algn="ctr">
                      <a:solidFill>
                        <a:schemeClr val="accent3"/>
                      </a:solidFill>
                      <a:prstDash val="sysDash"/>
                      <a:round/>
                      <a:headEnd type="none" w="med" len="med"/>
                      <a:tailEnd type="none" w="med" len="med"/>
                    </a:lnT>
                    <a:lnB w="12700" cap="flat" cmpd="sng" algn="ctr">
                      <a:solidFill>
                        <a:schemeClr val="accent3"/>
                      </a:solidFill>
                      <a:prstDash val="sysDash"/>
                      <a:round/>
                      <a:headEnd type="none" w="med" len="med"/>
                      <a:tailEnd type="none" w="med" len="med"/>
                    </a:lnB>
                  </a:tcPr>
                </a:tc>
                <a:extLst>
                  <a:ext uri="{0D108BD9-81ED-4DB2-BD59-A6C34878D82A}">
                    <a16:rowId xmlns:a16="http://schemas.microsoft.com/office/drawing/2014/main" val="382161377"/>
                  </a:ext>
                </a:extLst>
              </a:tr>
            </a:tbl>
          </a:graphicData>
        </a:graphic>
      </p:graphicFrame>
      <p:pic>
        <p:nvPicPr>
          <p:cNvPr id="6" name="Google Shape;381;p40" title="_Ã«Ã®Ã©_1 (8).png">
            <a:extLst>
              <a:ext uri="{FF2B5EF4-FFF2-40B4-BE49-F238E27FC236}">
                <a16:creationId xmlns:a16="http://schemas.microsoft.com/office/drawing/2014/main" id="{C571FF85-36B4-A1A4-AF63-CDC3A7B04F3B}"/>
              </a:ext>
            </a:extLst>
          </p:cNvPr>
          <p:cNvPicPr preferRelativeResize="0"/>
          <p:nvPr/>
        </p:nvPicPr>
        <p:blipFill>
          <a:blip r:embed="rId3">
            <a:alphaModFix/>
          </a:blip>
          <a:stretch>
            <a:fillRect/>
          </a:stretch>
        </p:blipFill>
        <p:spPr>
          <a:xfrm>
            <a:off x="605445" y="1348450"/>
            <a:ext cx="490796" cy="488529"/>
          </a:xfrm>
          <a:prstGeom prst="rect">
            <a:avLst/>
          </a:prstGeom>
          <a:noFill/>
          <a:ln>
            <a:noFill/>
          </a:ln>
        </p:spPr>
      </p:pic>
      <p:grpSp>
        <p:nvGrpSpPr>
          <p:cNvPr id="13" name="Group 12">
            <a:extLst>
              <a:ext uri="{FF2B5EF4-FFF2-40B4-BE49-F238E27FC236}">
                <a16:creationId xmlns:a16="http://schemas.microsoft.com/office/drawing/2014/main" id="{A58F53D1-61DE-7BF3-37F8-BAB9C0270E26}"/>
              </a:ext>
            </a:extLst>
          </p:cNvPr>
          <p:cNvGrpSpPr/>
          <p:nvPr/>
        </p:nvGrpSpPr>
        <p:grpSpPr>
          <a:xfrm>
            <a:off x="440128" y="2755404"/>
            <a:ext cx="882409" cy="830027"/>
            <a:chOff x="367328" y="2580087"/>
            <a:chExt cx="994418" cy="912000"/>
          </a:xfrm>
        </p:grpSpPr>
        <p:pic>
          <p:nvPicPr>
            <p:cNvPr id="11" name="Google Shape;391;p40" title="Group 1073712174.png">
              <a:extLst>
                <a:ext uri="{FF2B5EF4-FFF2-40B4-BE49-F238E27FC236}">
                  <a16:creationId xmlns:a16="http://schemas.microsoft.com/office/drawing/2014/main" id="{357625CC-683A-285C-B183-BC8373266AD7}"/>
                </a:ext>
              </a:extLst>
            </p:cNvPr>
            <p:cNvPicPr preferRelativeResize="0"/>
            <p:nvPr/>
          </p:nvPicPr>
          <p:blipFill>
            <a:blip r:embed="rId4">
              <a:alphaModFix/>
              <a:duotone>
                <a:schemeClr val="accent4">
                  <a:shade val="45000"/>
                  <a:satMod val="135000"/>
                </a:schemeClr>
                <a:prstClr val="white"/>
              </a:duotone>
            </a:blip>
            <a:stretch>
              <a:fillRect/>
            </a:stretch>
          </p:blipFill>
          <p:spPr>
            <a:xfrm>
              <a:off x="391010" y="2580087"/>
              <a:ext cx="970736" cy="912000"/>
            </a:xfrm>
            <a:prstGeom prst="rect">
              <a:avLst/>
            </a:prstGeom>
            <a:noFill/>
            <a:ln>
              <a:noFill/>
            </a:ln>
          </p:spPr>
        </p:pic>
        <p:sp>
          <p:nvSpPr>
            <p:cNvPr id="12" name="Google Shape;392;p40">
              <a:extLst>
                <a:ext uri="{FF2B5EF4-FFF2-40B4-BE49-F238E27FC236}">
                  <a16:creationId xmlns:a16="http://schemas.microsoft.com/office/drawing/2014/main" id="{4335DA18-D54A-5D6E-23C8-90E6652C5AC1}"/>
                </a:ext>
              </a:extLst>
            </p:cNvPr>
            <p:cNvSpPr txBox="1"/>
            <p:nvPr/>
          </p:nvSpPr>
          <p:spPr>
            <a:xfrm>
              <a:off x="367328" y="2852150"/>
              <a:ext cx="892800" cy="44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500" b="1" dirty="0">
                  <a:solidFill>
                    <a:srgbClr val="FFFFFF"/>
                  </a:solidFill>
                  <a:latin typeface="+mn-lt"/>
                  <a:ea typeface="Archivo Narrow"/>
                  <a:cs typeface="Archivo Narrow"/>
                  <a:sym typeface="Archivo Narrow"/>
                </a:rPr>
                <a:t>62%</a:t>
              </a:r>
              <a:endParaRPr sz="1500" b="1" dirty="0">
                <a:solidFill>
                  <a:srgbClr val="FFFFFF"/>
                </a:solidFill>
                <a:latin typeface="+mn-lt"/>
                <a:ea typeface="Archivo Narrow"/>
                <a:cs typeface="Archivo Narrow"/>
                <a:sym typeface="Archivo Narrow"/>
              </a:endParaRPr>
            </a:p>
          </p:txBody>
        </p:sp>
      </p:grpSp>
      <p:grpSp>
        <p:nvGrpSpPr>
          <p:cNvPr id="348" name="Group 347">
            <a:extLst>
              <a:ext uri="{FF2B5EF4-FFF2-40B4-BE49-F238E27FC236}">
                <a16:creationId xmlns:a16="http://schemas.microsoft.com/office/drawing/2014/main" id="{407B15DC-BCC7-7953-22BC-E7057B8F0732}"/>
              </a:ext>
            </a:extLst>
          </p:cNvPr>
          <p:cNvGrpSpPr/>
          <p:nvPr/>
        </p:nvGrpSpPr>
        <p:grpSpPr>
          <a:xfrm>
            <a:off x="378433" y="3625243"/>
            <a:ext cx="915626" cy="945067"/>
            <a:chOff x="455975" y="3812477"/>
            <a:chExt cx="915626" cy="945067"/>
          </a:xfrm>
        </p:grpSpPr>
        <p:pic>
          <p:nvPicPr>
            <p:cNvPr id="18" name="Google Shape;361;p40" title="Group 1073712175.png">
              <a:extLst>
                <a:ext uri="{FF2B5EF4-FFF2-40B4-BE49-F238E27FC236}">
                  <a16:creationId xmlns:a16="http://schemas.microsoft.com/office/drawing/2014/main" id="{5D378B50-BA7E-EACD-913C-99F70C476223}"/>
                </a:ext>
              </a:extLst>
            </p:cNvPr>
            <p:cNvPicPr preferRelativeResize="0"/>
            <p:nvPr/>
          </p:nvPicPr>
          <p:blipFill>
            <a:blip r:embed="rId5">
              <a:alphaModFix/>
              <a:duotone>
                <a:schemeClr val="accent4">
                  <a:shade val="45000"/>
                  <a:satMod val="135000"/>
                </a:schemeClr>
                <a:prstClr val="white"/>
              </a:duotone>
            </a:blip>
            <a:stretch>
              <a:fillRect/>
            </a:stretch>
          </p:blipFill>
          <p:spPr>
            <a:xfrm>
              <a:off x="495901" y="3812477"/>
              <a:ext cx="875700" cy="945067"/>
            </a:xfrm>
            <a:prstGeom prst="rect">
              <a:avLst/>
            </a:prstGeom>
            <a:noFill/>
            <a:ln>
              <a:noFill/>
            </a:ln>
          </p:spPr>
        </p:pic>
        <p:sp>
          <p:nvSpPr>
            <p:cNvPr id="19" name="Google Shape;370;p40">
              <a:extLst>
                <a:ext uri="{FF2B5EF4-FFF2-40B4-BE49-F238E27FC236}">
                  <a16:creationId xmlns:a16="http://schemas.microsoft.com/office/drawing/2014/main" id="{50998576-3D93-A89A-632D-442A29451D05}"/>
                </a:ext>
              </a:extLst>
            </p:cNvPr>
            <p:cNvSpPr txBox="1"/>
            <p:nvPr/>
          </p:nvSpPr>
          <p:spPr>
            <a:xfrm>
              <a:off x="455975" y="4154258"/>
              <a:ext cx="892800" cy="4431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500" b="1" dirty="0">
                  <a:solidFill>
                    <a:schemeClr val="accent4"/>
                  </a:solidFill>
                  <a:latin typeface="+mn-lt"/>
                  <a:ea typeface="Archivo Narrow"/>
                  <a:cs typeface="Archivo Narrow"/>
                  <a:sym typeface="Archivo Narrow"/>
                </a:rPr>
                <a:t>30%</a:t>
              </a:r>
              <a:endParaRPr sz="1500" b="1" dirty="0">
                <a:solidFill>
                  <a:schemeClr val="accent4"/>
                </a:solidFill>
                <a:latin typeface="+mn-lt"/>
                <a:ea typeface="Archivo Narrow"/>
                <a:cs typeface="Archivo Narrow"/>
                <a:sym typeface="Archivo Narrow"/>
              </a:endParaRPr>
            </a:p>
          </p:txBody>
        </p:sp>
      </p:grpSp>
      <p:grpSp>
        <p:nvGrpSpPr>
          <p:cNvPr id="346" name="Group 345">
            <a:extLst>
              <a:ext uri="{FF2B5EF4-FFF2-40B4-BE49-F238E27FC236}">
                <a16:creationId xmlns:a16="http://schemas.microsoft.com/office/drawing/2014/main" id="{7B951B65-CA06-D4F0-5117-695428356DF9}"/>
              </a:ext>
            </a:extLst>
          </p:cNvPr>
          <p:cNvGrpSpPr/>
          <p:nvPr/>
        </p:nvGrpSpPr>
        <p:grpSpPr>
          <a:xfrm>
            <a:off x="4169069" y="3092690"/>
            <a:ext cx="3574043" cy="1038140"/>
            <a:chOff x="4169069" y="3246870"/>
            <a:chExt cx="3574043" cy="1038140"/>
          </a:xfrm>
        </p:grpSpPr>
        <p:grpSp>
          <p:nvGrpSpPr>
            <p:cNvPr id="295" name="Group 294">
              <a:extLst>
                <a:ext uri="{FF2B5EF4-FFF2-40B4-BE49-F238E27FC236}">
                  <a16:creationId xmlns:a16="http://schemas.microsoft.com/office/drawing/2014/main" id="{1CFEA820-1396-1891-EEA6-0B9AB6911906}"/>
                </a:ext>
              </a:extLst>
            </p:cNvPr>
            <p:cNvGrpSpPr/>
            <p:nvPr/>
          </p:nvGrpSpPr>
          <p:grpSpPr>
            <a:xfrm>
              <a:off x="4169069" y="3512524"/>
              <a:ext cx="3574043" cy="772486"/>
              <a:chOff x="4115245" y="3251102"/>
              <a:chExt cx="3574043" cy="772486"/>
            </a:xfrm>
          </p:grpSpPr>
          <p:sp>
            <p:nvSpPr>
              <p:cNvPr id="268" name="Google Shape;374;p40">
                <a:extLst>
                  <a:ext uri="{FF2B5EF4-FFF2-40B4-BE49-F238E27FC236}">
                    <a16:creationId xmlns:a16="http://schemas.microsoft.com/office/drawing/2014/main" id="{53154C45-DA54-A385-8595-DB89F63FF062}"/>
                  </a:ext>
                </a:extLst>
              </p:cNvPr>
              <p:cNvSpPr/>
              <p:nvPr/>
            </p:nvSpPr>
            <p:spPr>
              <a:xfrm>
                <a:off x="4115245" y="3519782"/>
                <a:ext cx="600756" cy="503806"/>
              </a:xfrm>
              <a:prstGeom prst="rect">
                <a:avLst/>
              </a:prstGeom>
              <a:solidFill>
                <a:schemeClr val="accent3">
                  <a:lumMod val="5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1" name="Google Shape;376;p40">
                <a:extLst>
                  <a:ext uri="{FF2B5EF4-FFF2-40B4-BE49-F238E27FC236}">
                    <a16:creationId xmlns:a16="http://schemas.microsoft.com/office/drawing/2014/main" id="{69E74483-6DFF-2BCB-BE53-DDD3E77E9AD6}"/>
                  </a:ext>
                </a:extLst>
              </p:cNvPr>
              <p:cNvSpPr/>
              <p:nvPr/>
            </p:nvSpPr>
            <p:spPr>
              <a:xfrm>
                <a:off x="4858567" y="3379070"/>
                <a:ext cx="600756" cy="644518"/>
              </a:xfrm>
              <a:prstGeom prst="rect">
                <a:avLst/>
              </a:prstGeom>
              <a:solidFill>
                <a:schemeClr val="accent3">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2" name="Google Shape;377;p40">
                <a:extLst>
                  <a:ext uri="{FF2B5EF4-FFF2-40B4-BE49-F238E27FC236}">
                    <a16:creationId xmlns:a16="http://schemas.microsoft.com/office/drawing/2014/main" id="{AD1EC3DC-4C60-076E-C1E9-7321FCA9B4CF}"/>
                  </a:ext>
                </a:extLst>
              </p:cNvPr>
              <p:cNvSpPr/>
              <p:nvPr/>
            </p:nvSpPr>
            <p:spPr>
              <a:xfrm>
                <a:off x="5601889" y="3251102"/>
                <a:ext cx="600756" cy="772486"/>
              </a:xfrm>
              <a:prstGeom prst="rect">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3" name="Google Shape;378;p40">
                <a:extLst>
                  <a:ext uri="{FF2B5EF4-FFF2-40B4-BE49-F238E27FC236}">
                    <a16:creationId xmlns:a16="http://schemas.microsoft.com/office/drawing/2014/main" id="{667988B5-5F79-6C2F-6636-CC4CE6D4A280}"/>
                  </a:ext>
                </a:extLst>
              </p:cNvPr>
              <p:cNvSpPr/>
              <p:nvPr/>
            </p:nvSpPr>
            <p:spPr>
              <a:xfrm>
                <a:off x="6345211" y="3378164"/>
                <a:ext cx="600756" cy="644518"/>
              </a:xfrm>
              <a:prstGeom prst="rect">
                <a:avLst/>
              </a:pr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4" name="Google Shape;379;p40">
                <a:extLst>
                  <a:ext uri="{FF2B5EF4-FFF2-40B4-BE49-F238E27FC236}">
                    <a16:creationId xmlns:a16="http://schemas.microsoft.com/office/drawing/2014/main" id="{8E25955E-DB5E-667C-2F61-EB90B80D7DAB}"/>
                  </a:ext>
                </a:extLst>
              </p:cNvPr>
              <p:cNvSpPr/>
              <p:nvPr/>
            </p:nvSpPr>
            <p:spPr>
              <a:xfrm>
                <a:off x="7088532" y="3301561"/>
                <a:ext cx="600756" cy="722027"/>
              </a:xfrm>
              <a:prstGeom prst="rect">
                <a:avLst/>
              </a:prstGeom>
              <a:solidFill>
                <a:schemeClr val="accent3">
                  <a:lumMod val="20000"/>
                  <a:lumOff val="80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sp>
          <p:nvSpPr>
            <p:cNvPr id="341" name="Google Shape;382;p40">
              <a:extLst>
                <a:ext uri="{FF2B5EF4-FFF2-40B4-BE49-F238E27FC236}">
                  <a16:creationId xmlns:a16="http://schemas.microsoft.com/office/drawing/2014/main" id="{874730C0-BD06-BF19-AD1A-A55F7A428F36}"/>
                </a:ext>
              </a:extLst>
            </p:cNvPr>
            <p:cNvSpPr txBox="1"/>
            <p:nvPr/>
          </p:nvSpPr>
          <p:spPr>
            <a:xfrm>
              <a:off x="4169069" y="3532770"/>
              <a:ext cx="553200" cy="215444"/>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r>
                <a:rPr lang="en-GB" sz="700" dirty="0">
                  <a:solidFill>
                    <a:schemeClr val="dk1"/>
                  </a:solidFill>
                  <a:latin typeface="+mn-lt"/>
                  <a:ea typeface="Inter"/>
                  <a:cs typeface="Inter"/>
                  <a:sym typeface="Inter"/>
                </a:rPr>
                <a:t>51%</a:t>
              </a:r>
            </a:p>
            <a:p>
              <a:pPr marL="0" lvl="0" indent="0" algn="l" rtl="0">
                <a:spcBef>
                  <a:spcPts val="0"/>
                </a:spcBef>
                <a:spcAft>
                  <a:spcPts val="0"/>
                </a:spcAft>
                <a:buNone/>
              </a:pPr>
              <a:r>
                <a:rPr lang="en-GB" sz="700" b="1" dirty="0">
                  <a:solidFill>
                    <a:schemeClr val="dk1"/>
                  </a:solidFill>
                  <a:latin typeface="+mn-lt"/>
                  <a:ea typeface="Inter"/>
                  <a:cs typeface="Inter"/>
                  <a:sym typeface="Inter"/>
                </a:rPr>
                <a:t>All</a:t>
              </a:r>
              <a:endParaRPr sz="700" b="1" dirty="0">
                <a:solidFill>
                  <a:schemeClr val="dk1"/>
                </a:solidFill>
                <a:latin typeface="+mn-lt"/>
                <a:ea typeface="Inter"/>
                <a:cs typeface="Inter"/>
                <a:sym typeface="Inter"/>
              </a:endParaRPr>
            </a:p>
          </p:txBody>
        </p:sp>
        <p:sp>
          <p:nvSpPr>
            <p:cNvPr id="342" name="Google Shape;384;p40">
              <a:extLst>
                <a:ext uri="{FF2B5EF4-FFF2-40B4-BE49-F238E27FC236}">
                  <a16:creationId xmlns:a16="http://schemas.microsoft.com/office/drawing/2014/main" id="{EBD3AC8E-06A5-29AC-27D1-E28AB94EB434}"/>
                </a:ext>
              </a:extLst>
            </p:cNvPr>
            <p:cNvSpPr txBox="1"/>
            <p:nvPr/>
          </p:nvSpPr>
          <p:spPr>
            <a:xfrm>
              <a:off x="4913215" y="3384463"/>
              <a:ext cx="686400" cy="215444"/>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r>
                <a:rPr lang="en-GB" sz="700" dirty="0">
                  <a:solidFill>
                    <a:schemeClr val="dk1"/>
                  </a:solidFill>
                  <a:latin typeface="+mn-lt"/>
                  <a:ea typeface="Inter"/>
                  <a:cs typeface="Inter"/>
                  <a:sym typeface="Inter"/>
                </a:rPr>
                <a:t>61%</a:t>
              </a:r>
            </a:p>
            <a:p>
              <a:pPr marL="0" lvl="0" indent="0" algn="l" rtl="0">
                <a:spcBef>
                  <a:spcPts val="0"/>
                </a:spcBef>
                <a:spcAft>
                  <a:spcPts val="0"/>
                </a:spcAft>
                <a:buNone/>
              </a:pPr>
              <a:r>
                <a:rPr lang="en-GB" sz="700" b="1" dirty="0">
                  <a:solidFill>
                    <a:schemeClr val="dk1"/>
                  </a:solidFill>
                  <a:latin typeface="+mn-lt"/>
                  <a:ea typeface="Inter"/>
                  <a:cs typeface="Inter"/>
                  <a:sym typeface="Inter"/>
                </a:rPr>
                <a:t>Gen Z</a:t>
              </a:r>
              <a:endParaRPr sz="700" b="1" dirty="0">
                <a:solidFill>
                  <a:schemeClr val="dk1"/>
                </a:solidFill>
                <a:latin typeface="+mn-lt"/>
                <a:ea typeface="Inter"/>
                <a:cs typeface="Inter"/>
                <a:sym typeface="Inter"/>
              </a:endParaRPr>
            </a:p>
          </p:txBody>
        </p:sp>
        <p:sp>
          <p:nvSpPr>
            <p:cNvPr id="343" name="Google Shape;386;p40">
              <a:extLst>
                <a:ext uri="{FF2B5EF4-FFF2-40B4-BE49-F238E27FC236}">
                  <a16:creationId xmlns:a16="http://schemas.microsoft.com/office/drawing/2014/main" id="{E5D253F0-7EE2-38C8-539A-73F7277FC3CC}"/>
                </a:ext>
              </a:extLst>
            </p:cNvPr>
            <p:cNvSpPr txBox="1"/>
            <p:nvPr/>
          </p:nvSpPr>
          <p:spPr>
            <a:xfrm>
              <a:off x="5655713" y="3246870"/>
              <a:ext cx="669712" cy="215444"/>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r>
                <a:rPr lang="en-GB" sz="700" dirty="0">
                  <a:solidFill>
                    <a:schemeClr val="dk1"/>
                  </a:solidFill>
                  <a:latin typeface="+mn-lt"/>
                  <a:ea typeface="Inter"/>
                  <a:cs typeface="Inter"/>
                  <a:sym typeface="Inter"/>
                </a:rPr>
                <a:t>67%</a:t>
              </a:r>
            </a:p>
            <a:p>
              <a:pPr marL="0" lvl="0" indent="0" algn="l" rtl="0">
                <a:spcBef>
                  <a:spcPts val="0"/>
                </a:spcBef>
                <a:spcAft>
                  <a:spcPts val="0"/>
                </a:spcAft>
                <a:buNone/>
              </a:pPr>
              <a:r>
                <a:rPr lang="en-GB" sz="700" b="1" dirty="0">
                  <a:solidFill>
                    <a:schemeClr val="dk1"/>
                  </a:solidFill>
                  <a:latin typeface="+mn-lt"/>
                  <a:ea typeface="Inter"/>
                  <a:cs typeface="Inter"/>
                  <a:sym typeface="Inter"/>
                </a:rPr>
                <a:t>Lower income</a:t>
              </a:r>
              <a:endParaRPr sz="700" b="1" dirty="0">
                <a:solidFill>
                  <a:schemeClr val="dk1"/>
                </a:solidFill>
                <a:latin typeface="+mn-lt"/>
                <a:ea typeface="Inter"/>
                <a:cs typeface="Inter"/>
                <a:sym typeface="Inter"/>
              </a:endParaRPr>
            </a:p>
          </p:txBody>
        </p:sp>
        <p:sp>
          <p:nvSpPr>
            <p:cNvPr id="344" name="Google Shape;388;p40">
              <a:extLst>
                <a:ext uri="{FF2B5EF4-FFF2-40B4-BE49-F238E27FC236}">
                  <a16:creationId xmlns:a16="http://schemas.microsoft.com/office/drawing/2014/main" id="{E760FEC6-18E6-1061-601C-B277E0836279}"/>
                </a:ext>
              </a:extLst>
            </p:cNvPr>
            <p:cNvSpPr txBox="1"/>
            <p:nvPr/>
          </p:nvSpPr>
          <p:spPr>
            <a:xfrm>
              <a:off x="6412484" y="3267650"/>
              <a:ext cx="686400" cy="323165"/>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r>
                <a:rPr lang="en-GB" sz="700" dirty="0">
                  <a:solidFill>
                    <a:schemeClr val="dk1"/>
                  </a:solidFill>
                  <a:latin typeface="+mn-lt"/>
                  <a:ea typeface="Inter"/>
                  <a:cs typeface="Inter"/>
                  <a:sym typeface="Inter"/>
                </a:rPr>
                <a:t>61%</a:t>
              </a:r>
            </a:p>
            <a:p>
              <a:pPr marL="0" lvl="0" indent="0" algn="l" rtl="0">
                <a:spcBef>
                  <a:spcPts val="0"/>
                </a:spcBef>
                <a:spcAft>
                  <a:spcPts val="0"/>
                </a:spcAft>
                <a:buNone/>
              </a:pPr>
              <a:r>
                <a:rPr lang="en-GB" sz="700" b="1" dirty="0">
                  <a:solidFill>
                    <a:schemeClr val="dk1"/>
                  </a:solidFill>
                  <a:latin typeface="+mn-lt"/>
                  <a:ea typeface="Inter"/>
                  <a:cs typeface="Inter"/>
                  <a:sym typeface="Inter"/>
                </a:rPr>
                <a:t>No college degree</a:t>
              </a:r>
              <a:endParaRPr sz="700" b="1" dirty="0">
                <a:solidFill>
                  <a:schemeClr val="dk1"/>
                </a:solidFill>
                <a:latin typeface="+mn-lt"/>
                <a:ea typeface="Inter"/>
                <a:cs typeface="Inter"/>
                <a:sym typeface="Inter"/>
              </a:endParaRPr>
            </a:p>
          </p:txBody>
        </p:sp>
        <p:sp>
          <p:nvSpPr>
            <p:cNvPr id="345" name="Google Shape;390;p40">
              <a:extLst>
                <a:ext uri="{FF2B5EF4-FFF2-40B4-BE49-F238E27FC236}">
                  <a16:creationId xmlns:a16="http://schemas.microsoft.com/office/drawing/2014/main" id="{F50208C1-6CF0-F728-311E-207E068C1248}"/>
                </a:ext>
              </a:extLst>
            </p:cNvPr>
            <p:cNvSpPr txBox="1"/>
            <p:nvPr/>
          </p:nvSpPr>
          <p:spPr>
            <a:xfrm>
              <a:off x="7138294" y="3296790"/>
              <a:ext cx="600756" cy="215444"/>
            </a:xfrm>
            <a:prstGeom prst="rect">
              <a:avLst/>
            </a:prstGeom>
            <a:noFill/>
            <a:ln>
              <a:noFill/>
            </a:ln>
          </p:spPr>
          <p:txBody>
            <a:bodyPr spcFirstLastPara="1" wrap="square" lIns="0" tIns="0" rIns="0" bIns="0" anchor="ctr" anchorCtr="0">
              <a:spAutoFit/>
            </a:bodyPr>
            <a:lstStyle/>
            <a:p>
              <a:pPr marL="0" lvl="0" indent="0" algn="l" rtl="0">
                <a:spcBef>
                  <a:spcPts val="0"/>
                </a:spcBef>
                <a:spcAft>
                  <a:spcPts val="0"/>
                </a:spcAft>
                <a:buNone/>
              </a:pPr>
              <a:r>
                <a:rPr lang="en-GB" sz="700" dirty="0">
                  <a:solidFill>
                    <a:schemeClr val="dk1"/>
                  </a:solidFill>
                  <a:latin typeface="+mn-lt"/>
                  <a:ea typeface="Inter"/>
                  <a:cs typeface="Inter"/>
                  <a:sym typeface="Inter"/>
                </a:rPr>
                <a:t>64%</a:t>
              </a:r>
            </a:p>
            <a:p>
              <a:pPr marL="0" lvl="0" indent="0" algn="l" rtl="0">
                <a:spcBef>
                  <a:spcPts val="0"/>
                </a:spcBef>
                <a:spcAft>
                  <a:spcPts val="0"/>
                </a:spcAft>
                <a:buNone/>
              </a:pPr>
              <a:r>
                <a:rPr lang="en-GB" sz="700" b="1" dirty="0">
                  <a:solidFill>
                    <a:schemeClr val="dk1"/>
                  </a:solidFill>
                  <a:latin typeface="+mn-lt"/>
                  <a:ea typeface="Inter"/>
                  <a:cs typeface="Inter"/>
                  <a:sym typeface="Inter"/>
                </a:rPr>
                <a:t>Caregivers</a:t>
              </a:r>
              <a:endParaRPr sz="700" b="1" dirty="0">
                <a:solidFill>
                  <a:schemeClr val="dk1"/>
                </a:solidFill>
                <a:latin typeface="+mn-lt"/>
                <a:ea typeface="Inter"/>
                <a:cs typeface="Inter"/>
                <a:sym typeface="Inter"/>
              </a:endParaRPr>
            </a:p>
          </p:txBody>
        </p:sp>
      </p:grpSp>
      <p:sp>
        <p:nvSpPr>
          <p:cNvPr id="347" name="Google Shape;368;p40">
            <a:extLst>
              <a:ext uri="{FF2B5EF4-FFF2-40B4-BE49-F238E27FC236}">
                <a16:creationId xmlns:a16="http://schemas.microsoft.com/office/drawing/2014/main" id="{852609D7-5378-EF6C-5B26-D54CEC0D00F7}"/>
              </a:ext>
            </a:extLst>
          </p:cNvPr>
          <p:cNvSpPr txBox="1"/>
          <p:nvPr/>
        </p:nvSpPr>
        <p:spPr>
          <a:xfrm>
            <a:off x="179583" y="4914453"/>
            <a:ext cx="5795400" cy="13411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500" dirty="0">
                <a:solidFill>
                  <a:schemeClr val="accent6">
                    <a:lumMod val="40000"/>
                    <a:lumOff val="60000"/>
                  </a:schemeClr>
                </a:solidFill>
                <a:latin typeface="+mn-lt"/>
                <a:ea typeface="Inter"/>
                <a:cs typeface="Inter"/>
                <a:sym typeface="Inter"/>
              </a:rPr>
              <a:t>1   CNBC, “Workers are ‘hugging’ their jobs. There’s a right way and a wrong way to do it”, September 2025, https://www.cnbc.com/2025/09/16/job-hugging-labor-market-tips.html</a:t>
            </a:r>
            <a:endParaRPr sz="500" dirty="0">
              <a:solidFill>
                <a:schemeClr val="accent6">
                  <a:lumMod val="40000"/>
                  <a:lumOff val="60000"/>
                </a:schemeClr>
              </a:solidFill>
              <a:latin typeface="+mn-lt"/>
              <a:ea typeface="Inter"/>
              <a:cs typeface="Inter"/>
              <a:sym typeface="Inter"/>
            </a:endParaRPr>
          </a:p>
        </p:txBody>
      </p:sp>
      <p:cxnSp>
        <p:nvCxnSpPr>
          <p:cNvPr id="350" name="Straight Connector 349">
            <a:extLst>
              <a:ext uri="{FF2B5EF4-FFF2-40B4-BE49-F238E27FC236}">
                <a16:creationId xmlns:a16="http://schemas.microsoft.com/office/drawing/2014/main" id="{EF62714E-08F0-632C-EC19-F2201DC32C5F}"/>
              </a:ext>
            </a:extLst>
          </p:cNvPr>
          <p:cNvCxnSpPr/>
          <p:nvPr/>
        </p:nvCxnSpPr>
        <p:spPr>
          <a:xfrm>
            <a:off x="3962602" y="2285760"/>
            <a:ext cx="0" cy="2400540"/>
          </a:xfrm>
          <a:prstGeom prst="line">
            <a:avLst/>
          </a:prstGeom>
          <a:ln>
            <a:prstDash val="sysDash"/>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129617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A4057-9B74-4161-C3AA-C66B7DE4DE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009170-2985-69F2-577B-6267DCFCE79D}"/>
              </a:ext>
            </a:extLst>
          </p:cNvPr>
          <p:cNvSpPr>
            <a:spLocks noGrp="1"/>
          </p:cNvSpPr>
          <p:nvPr>
            <p:ph type="title"/>
          </p:nvPr>
        </p:nvSpPr>
        <p:spPr>
          <a:xfrm>
            <a:off x="274320" y="205740"/>
            <a:ext cx="7568737" cy="891540"/>
          </a:xfrm>
        </p:spPr>
        <p:txBody>
          <a:bodyPr/>
          <a:lstStyle/>
          <a:p>
            <a:r>
              <a:rPr lang="en-US" dirty="0"/>
              <a:t>2. Financial stress is draining retirement savings </a:t>
            </a:r>
          </a:p>
        </p:txBody>
      </p:sp>
      <p:sp>
        <p:nvSpPr>
          <p:cNvPr id="8" name="Text Placeholder 2">
            <a:extLst>
              <a:ext uri="{FF2B5EF4-FFF2-40B4-BE49-F238E27FC236}">
                <a16:creationId xmlns:a16="http://schemas.microsoft.com/office/drawing/2014/main" id="{0C1D4EFE-7B26-808E-C10C-77C43CFFD79C}"/>
              </a:ext>
            </a:extLst>
          </p:cNvPr>
          <p:cNvSpPr>
            <a:spLocks noGrp="1"/>
          </p:cNvSpPr>
          <p:nvPr>
            <p:ph type="body" sz="quarter" idx="12"/>
          </p:nvPr>
        </p:nvSpPr>
        <p:spPr>
          <a:xfrm>
            <a:off x="285916" y="2285760"/>
            <a:ext cx="3732433" cy="2400540"/>
          </a:xfrm>
          <a:ln w="9525">
            <a:noFill/>
            <a:prstDash val="dash"/>
          </a:ln>
        </p:spPr>
        <p:style>
          <a:lnRef idx="2">
            <a:schemeClr val="accent3"/>
          </a:lnRef>
          <a:fillRef idx="1">
            <a:schemeClr val="lt1"/>
          </a:fillRef>
          <a:effectRef idx="0">
            <a:schemeClr val="accent3"/>
          </a:effectRef>
          <a:fontRef idx="minor">
            <a:schemeClr val="dk1"/>
          </a:fontRef>
        </p:style>
        <p:txBody>
          <a:bodyPr lIns="91440" tIns="45720"/>
          <a:lstStyle/>
          <a:p>
            <a:r>
              <a:rPr lang="en-US" dirty="0">
                <a:solidFill>
                  <a:schemeClr val="accent4"/>
                </a:solidFill>
              </a:rPr>
              <a:t>Retirement delays, and not by choice</a:t>
            </a:r>
          </a:p>
        </p:txBody>
      </p:sp>
      <p:graphicFrame>
        <p:nvGraphicFramePr>
          <p:cNvPr id="14" name="Table 13">
            <a:extLst>
              <a:ext uri="{FF2B5EF4-FFF2-40B4-BE49-F238E27FC236}">
                <a16:creationId xmlns:a16="http://schemas.microsoft.com/office/drawing/2014/main" id="{CA1F0F5B-041C-A371-F72D-939CE9662308}"/>
              </a:ext>
            </a:extLst>
          </p:cNvPr>
          <p:cNvGraphicFramePr>
            <a:graphicFrameLocks/>
          </p:cNvGraphicFramePr>
          <p:nvPr>
            <p:extLst>
              <p:ext uri="{D42A27DB-BD31-4B8C-83A1-F6EECF244321}">
                <p14:modId xmlns:p14="http://schemas.microsoft.com/office/powerpoint/2010/main" val="2953577553"/>
              </p:ext>
            </p:extLst>
          </p:nvPr>
        </p:nvGraphicFramePr>
        <p:xfrm>
          <a:off x="296275" y="2567806"/>
          <a:ext cx="3643858" cy="2517938"/>
        </p:xfrm>
        <a:graphic>
          <a:graphicData uri="http://schemas.openxmlformats.org/drawingml/2006/table">
            <a:tbl>
              <a:tblPr>
                <a:tableStyleId>{5940675A-B579-460E-94D1-54222C63F5DA}</a:tableStyleId>
              </a:tblPr>
              <a:tblGrid>
                <a:gridCol w="901051">
                  <a:extLst>
                    <a:ext uri="{9D8B030D-6E8A-4147-A177-3AD203B41FA5}">
                      <a16:colId xmlns:a16="http://schemas.microsoft.com/office/drawing/2014/main" val="2487179312"/>
                    </a:ext>
                  </a:extLst>
                </a:gridCol>
                <a:gridCol w="313568">
                  <a:extLst>
                    <a:ext uri="{9D8B030D-6E8A-4147-A177-3AD203B41FA5}">
                      <a16:colId xmlns:a16="http://schemas.microsoft.com/office/drawing/2014/main" val="2502002"/>
                    </a:ext>
                  </a:extLst>
                </a:gridCol>
                <a:gridCol w="1214620">
                  <a:extLst>
                    <a:ext uri="{9D8B030D-6E8A-4147-A177-3AD203B41FA5}">
                      <a16:colId xmlns:a16="http://schemas.microsoft.com/office/drawing/2014/main" val="1713182244"/>
                    </a:ext>
                  </a:extLst>
                </a:gridCol>
                <a:gridCol w="1214619">
                  <a:extLst>
                    <a:ext uri="{9D8B030D-6E8A-4147-A177-3AD203B41FA5}">
                      <a16:colId xmlns:a16="http://schemas.microsoft.com/office/drawing/2014/main" val="3639273341"/>
                    </a:ext>
                  </a:extLst>
                </a:gridCol>
              </a:tblGrid>
              <a:tr h="823663">
                <a:tc>
                  <a:txBody>
                    <a:bodyPr/>
                    <a:lstStyle/>
                    <a:p>
                      <a:pPr algn="ctr"/>
                      <a:endParaRPr lang="en-US" sz="1200" b="1" dirty="0">
                        <a:solidFill>
                          <a:schemeClr val="accent4"/>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tcPr>
                </a:tc>
                <a:tc gridSpan="3">
                  <a:txBody>
                    <a:bodyPr/>
                    <a:lstStyle/>
                    <a:p>
                      <a:pPr algn="l"/>
                      <a:r>
                        <a:rPr lang="en-US" sz="900" b="0" dirty="0">
                          <a:solidFill>
                            <a:schemeClr val="tx2"/>
                          </a:solidFill>
                        </a:rPr>
                        <a:t>On average, workers expect to retire </a:t>
                      </a:r>
                      <a:r>
                        <a:rPr lang="en-US" sz="900" b="1" dirty="0">
                          <a:solidFill>
                            <a:schemeClr val="tx2"/>
                          </a:solidFill>
                        </a:rPr>
                        <a:t>four years later</a:t>
                      </a:r>
                      <a:r>
                        <a:rPr lang="en-US" sz="900" b="0" dirty="0">
                          <a:solidFill>
                            <a:schemeClr val="tx2"/>
                          </a:solidFill>
                        </a:rPr>
                        <a:t> than they want to.</a:t>
                      </a:r>
                    </a:p>
                    <a:p>
                      <a:pPr algn="l"/>
                      <a:endParaRPr lang="en-US" sz="900" b="0" dirty="0">
                        <a:solidFill>
                          <a:schemeClr val="tx2"/>
                        </a:solidFill>
                      </a:endParaRPr>
                    </a:p>
                    <a:p>
                      <a:pPr algn="l"/>
                      <a:r>
                        <a:rPr lang="en-US" sz="900" b="0" dirty="0">
                          <a:solidFill>
                            <a:schemeClr val="tx2"/>
                          </a:solidFill>
                        </a:rPr>
                        <a:t>For Gen Z it’s </a:t>
                      </a:r>
                      <a:r>
                        <a:rPr lang="en-US" sz="900" b="1" dirty="0">
                          <a:solidFill>
                            <a:schemeClr val="tx2"/>
                          </a:solidFill>
                        </a:rPr>
                        <a:t>five years</a:t>
                      </a:r>
                      <a:r>
                        <a:rPr lang="en-US" sz="900" b="0" dirty="0">
                          <a:solidFill>
                            <a:schemeClr val="tx2"/>
                          </a:solidFill>
                        </a:rPr>
                        <a:t>, and for low-income workers it’s </a:t>
                      </a:r>
                      <a:r>
                        <a:rPr lang="en-US" sz="900" b="1" dirty="0">
                          <a:solidFill>
                            <a:schemeClr val="tx2"/>
                          </a:solidFill>
                        </a:rPr>
                        <a:t>six</a:t>
                      </a:r>
                      <a:r>
                        <a:rPr lang="en-US" sz="900" b="0" dirty="0">
                          <a:solidFill>
                            <a:schemeClr val="tx2"/>
                          </a:solidFill>
                        </a:rPr>
                        <a:t>.</a:t>
                      </a:r>
                      <a:endParaRPr lang="en-US" sz="1200" b="1" dirty="0">
                        <a:solidFill>
                          <a:schemeClr val="accent4"/>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tcPr>
                </a:tc>
                <a:tc hMerge="1">
                  <a:txBody>
                    <a:bodyPr/>
                    <a:lstStyle/>
                    <a:p>
                      <a:pPr algn="l"/>
                      <a:r>
                        <a:rPr lang="en-US" sz="900" b="0" dirty="0">
                          <a:solidFill>
                            <a:schemeClr val="tx2"/>
                          </a:solidFill>
                        </a:rPr>
                        <a:t>On average, workers expect to retire </a:t>
                      </a:r>
                      <a:r>
                        <a:rPr lang="en-US" sz="900" b="1" dirty="0">
                          <a:solidFill>
                            <a:schemeClr val="tx2"/>
                          </a:solidFill>
                        </a:rPr>
                        <a:t>four years later</a:t>
                      </a:r>
                      <a:r>
                        <a:rPr lang="en-US" sz="900" b="0" dirty="0">
                          <a:solidFill>
                            <a:schemeClr val="tx2"/>
                          </a:solidFill>
                        </a:rPr>
                        <a:t> than they want to.</a:t>
                      </a:r>
                    </a:p>
                    <a:p>
                      <a:pPr algn="l"/>
                      <a:endParaRPr lang="en-US" sz="900" b="0" dirty="0">
                        <a:solidFill>
                          <a:schemeClr val="tx2"/>
                        </a:solidFill>
                      </a:endParaRPr>
                    </a:p>
                    <a:p>
                      <a:pPr algn="l"/>
                      <a:r>
                        <a:rPr lang="en-US" sz="900" b="0" dirty="0">
                          <a:solidFill>
                            <a:schemeClr val="tx2"/>
                          </a:solidFill>
                        </a:rPr>
                        <a:t>For Gen Z it’s </a:t>
                      </a:r>
                      <a:r>
                        <a:rPr lang="en-US" sz="900" b="1" dirty="0">
                          <a:solidFill>
                            <a:schemeClr val="tx2"/>
                          </a:solidFill>
                        </a:rPr>
                        <a:t>five years</a:t>
                      </a:r>
                      <a:r>
                        <a:rPr lang="en-US" sz="900" b="0" dirty="0">
                          <a:solidFill>
                            <a:schemeClr val="tx2"/>
                          </a:solidFill>
                        </a:rPr>
                        <a:t>, and for low-income workers it’s </a:t>
                      </a:r>
                      <a:r>
                        <a:rPr lang="en-US" sz="900" b="1" dirty="0">
                          <a:solidFill>
                            <a:schemeClr val="tx2"/>
                          </a:solidFill>
                        </a:rPr>
                        <a:t>six</a:t>
                      </a:r>
                      <a:r>
                        <a:rPr lang="en-US" sz="900" b="0" dirty="0">
                          <a:solidFill>
                            <a:schemeClr val="tx2"/>
                          </a:solidFill>
                        </a:rPr>
                        <a:t>.</a:t>
                      </a:r>
                    </a:p>
                  </a:txBody>
                  <a:tcPr anchor="ctr">
                    <a:lnL w="12700" cap="flat" cmpd="sng" algn="ctr">
                      <a:solidFill>
                        <a:schemeClr val="accent3"/>
                      </a:solidFill>
                      <a:prstDash val="sysDash"/>
                      <a:round/>
                      <a:headEnd type="none" w="med" len="med"/>
                      <a:tailEnd type="none" w="med" len="med"/>
                    </a:lnL>
                    <a:lnR w="12700" cap="flat" cmpd="sng" algn="ctr">
                      <a:solidFill>
                        <a:schemeClr val="accent3"/>
                      </a:solidFill>
                      <a:prstDash val="sysDash"/>
                      <a:round/>
                      <a:headEnd type="none" w="med" len="med"/>
                      <a:tailEnd type="none" w="med" len="med"/>
                    </a:lnR>
                    <a:lnT w="12700" cap="flat" cmpd="sng" algn="ctr">
                      <a:solidFill>
                        <a:schemeClr val="accent3"/>
                      </a:solidFill>
                      <a:prstDash val="sysDash"/>
                      <a:round/>
                      <a:headEnd type="none" w="med" len="med"/>
                      <a:tailEnd type="none" w="med" len="med"/>
                    </a:lnT>
                    <a:lnB w="12700" cap="flat" cmpd="sng" algn="ctr">
                      <a:solidFill>
                        <a:schemeClr val="accent3"/>
                      </a:solidFill>
                      <a:prstDash val="sysDash"/>
                      <a:round/>
                      <a:headEnd type="none" w="med" len="med"/>
                      <a:tailEnd type="none" w="med" len="med"/>
                    </a:lnB>
                    <a:lnTlToBr w="12700" cmpd="sng">
                      <a:noFill/>
                      <a:prstDash val="solid"/>
                    </a:lnTlToBr>
                    <a:lnBlToTr w="12700" cmpd="sng">
                      <a:noFill/>
                      <a:prstDash val="solid"/>
                    </a:lnBlToTr>
                  </a:tcPr>
                </a:tc>
                <a:tc hMerge="1">
                  <a:txBody>
                    <a:bodyPr/>
                    <a:lstStyle/>
                    <a:p>
                      <a:pPr algn="l"/>
                      <a:endParaRPr lang="en-US" sz="900" b="0" dirty="0">
                        <a:solidFill>
                          <a:schemeClr val="tx2"/>
                        </a:solidFill>
                      </a:endParaRPr>
                    </a:p>
                  </a:txBody>
                  <a:tcPr anchor="ctr">
                    <a:lnL w="12700" cap="flat" cmpd="sng" algn="ctr">
                      <a:solidFill>
                        <a:schemeClr val="accent3"/>
                      </a:solidFill>
                      <a:prstDash val="sysDash"/>
                      <a:round/>
                      <a:headEnd type="none" w="med" len="med"/>
                      <a:tailEnd type="none" w="med" len="med"/>
                    </a:lnL>
                    <a:lnR w="12700" cap="flat" cmpd="sng" algn="ctr">
                      <a:solidFill>
                        <a:schemeClr val="accent3"/>
                      </a:solidFill>
                      <a:prstDash val="sysDash"/>
                      <a:round/>
                      <a:headEnd type="none" w="med" len="med"/>
                      <a:tailEnd type="none" w="med" len="med"/>
                    </a:lnR>
                    <a:lnT w="12700" cap="flat" cmpd="sng" algn="ctr">
                      <a:solidFill>
                        <a:schemeClr val="accent3"/>
                      </a:solidFill>
                      <a:prstDash val="sysDash"/>
                      <a:round/>
                      <a:headEnd type="none" w="med" len="med"/>
                      <a:tailEnd type="none" w="med" len="med"/>
                    </a:lnT>
                    <a:lnB w="12700" cap="flat" cmpd="sng" algn="ctr">
                      <a:solidFill>
                        <a:schemeClr val="accent3"/>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27823657"/>
                  </a:ext>
                </a:extLst>
              </a:tr>
              <a:tr h="246475">
                <a:tc gridSpan="4">
                  <a:txBody>
                    <a:bodyPr/>
                    <a:lstStyle/>
                    <a:p>
                      <a:pPr algn="l"/>
                      <a:r>
                        <a:rPr lang="en-US" sz="900" b="1" dirty="0">
                          <a:solidFill>
                            <a:schemeClr val="accent2"/>
                          </a:solidFill>
                        </a:rPr>
                        <a:t>Top reasons for this delay: </a:t>
                      </a: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hMerge="1">
                  <a:txBody>
                    <a:bodyPr/>
                    <a:lstStyle/>
                    <a:p>
                      <a:pPr algn="l"/>
                      <a:endParaRPr lang="en-US" sz="900" b="1" dirty="0">
                        <a:solidFill>
                          <a:schemeClr val="tx2"/>
                        </a:solidFill>
                      </a:endParaRPr>
                    </a:p>
                  </a:txBody>
                  <a:tcPr anchor="ctr">
                    <a:lnL w="12700" cap="flat" cmpd="sng" algn="ctr">
                      <a:solidFill>
                        <a:schemeClr val="accent3"/>
                      </a:solidFill>
                      <a:prstDash val="sysDash"/>
                      <a:round/>
                      <a:headEnd type="none" w="med" len="med"/>
                      <a:tailEnd type="none" w="med" len="med"/>
                    </a:lnL>
                    <a:lnR w="12700" cap="flat" cmpd="sng" algn="ctr">
                      <a:solidFill>
                        <a:schemeClr val="accent3"/>
                      </a:solidFill>
                      <a:prstDash val="sysDash"/>
                      <a:round/>
                      <a:headEnd type="none" w="med" len="med"/>
                      <a:tailEnd type="none" w="med" len="med"/>
                    </a:lnR>
                    <a:lnT w="12700" cap="flat" cmpd="sng" algn="ctr">
                      <a:solidFill>
                        <a:schemeClr val="accent3"/>
                      </a:solidFill>
                      <a:prstDash val="sysDash"/>
                      <a:round/>
                      <a:headEnd type="none" w="med" len="med"/>
                      <a:tailEnd type="none" w="med" len="med"/>
                    </a:lnT>
                    <a:lnB w="12700" cap="flat" cmpd="sng" algn="ctr">
                      <a:solidFill>
                        <a:schemeClr val="accent3"/>
                      </a:solidFill>
                      <a:prstDash val="sysDash"/>
                      <a:round/>
                      <a:headEnd type="none" w="med" len="med"/>
                      <a:tailEnd type="none" w="med" len="med"/>
                    </a:lnB>
                    <a:lnTlToBr w="12700" cmpd="sng">
                      <a:noFill/>
                      <a:prstDash val="solid"/>
                    </a:lnTlToBr>
                    <a:lnBlToTr w="12700" cmpd="sng">
                      <a:noFill/>
                      <a:prstDash val="solid"/>
                    </a:lnBlToTr>
                  </a:tcPr>
                </a:tc>
                <a:tc hMerge="1">
                  <a:txBody>
                    <a:bodyPr/>
                    <a:lstStyle/>
                    <a:p>
                      <a:pPr algn="l"/>
                      <a:endParaRPr lang="en-US" sz="900" b="1" dirty="0">
                        <a:solidFill>
                          <a:schemeClr val="tx2"/>
                        </a:solidFill>
                      </a:endParaRPr>
                    </a:p>
                  </a:txBody>
                  <a:tcPr anchor="ctr">
                    <a:lnL w="12700" cap="flat" cmpd="sng" algn="ctr">
                      <a:solidFill>
                        <a:schemeClr val="accent3"/>
                      </a:solidFill>
                      <a:prstDash val="sysDash"/>
                      <a:round/>
                      <a:headEnd type="none" w="med" len="med"/>
                      <a:tailEnd type="none" w="med" len="med"/>
                    </a:lnL>
                    <a:lnR w="12700" cap="flat" cmpd="sng" algn="ctr">
                      <a:solidFill>
                        <a:schemeClr val="accent3"/>
                      </a:solidFill>
                      <a:prstDash val="sysDash"/>
                      <a:round/>
                      <a:headEnd type="none" w="med" len="med"/>
                      <a:tailEnd type="none" w="med" len="med"/>
                    </a:lnR>
                    <a:lnT w="12700" cap="flat" cmpd="sng" algn="ctr">
                      <a:solidFill>
                        <a:schemeClr val="accent3"/>
                      </a:solidFill>
                      <a:prstDash val="sysDash"/>
                      <a:round/>
                      <a:headEnd type="none" w="med" len="med"/>
                      <a:tailEnd type="none" w="med" len="med"/>
                    </a:lnT>
                    <a:lnB w="12700" cap="flat" cmpd="sng" algn="ctr">
                      <a:solidFill>
                        <a:schemeClr val="accent3"/>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2153240"/>
                  </a:ext>
                </a:extLst>
              </a:tr>
              <a:tr h="991155">
                <a:tc gridSpan="2">
                  <a:txBody>
                    <a:bodyPr/>
                    <a:lstStyle/>
                    <a:p>
                      <a:pPr marL="57150" indent="-57150" algn="ctr"/>
                      <a:endParaRPr lang="en-US" sz="1100" b="1" dirty="0">
                        <a:solidFill>
                          <a:schemeClr val="accent4"/>
                        </a:solidFill>
                      </a:endParaRPr>
                    </a:p>
                    <a:p>
                      <a:pPr marL="57150" indent="-57150" algn="ctr"/>
                      <a:endParaRPr lang="en-US" sz="1100" b="1" dirty="0">
                        <a:solidFill>
                          <a:schemeClr val="accent4"/>
                        </a:solidFill>
                      </a:endParaRPr>
                    </a:p>
                    <a:p>
                      <a:pPr marL="57150" indent="-57150" algn="ctr"/>
                      <a:endParaRPr lang="en-US" sz="1100" b="1" dirty="0">
                        <a:solidFill>
                          <a:schemeClr val="accent4"/>
                        </a:solidFill>
                      </a:endParaRPr>
                    </a:p>
                    <a:p>
                      <a:pPr marL="57150" indent="-57150" algn="ctr">
                        <a:buFont typeface="Arial" panose="020B0604020202020204" pitchFamily="34" charset="0"/>
                        <a:buChar char="•"/>
                      </a:pPr>
                      <a:endParaRPr lang="en-US" sz="700" b="0" dirty="0">
                        <a:solidFill>
                          <a:schemeClr val="accent2"/>
                        </a:solidFill>
                      </a:endParaRPr>
                    </a:p>
                    <a:p>
                      <a:pPr marL="57150" indent="-57150" algn="ctr">
                        <a:buFont typeface="Arial" panose="020B0604020202020204" pitchFamily="34" charset="0"/>
                        <a:buChar char="•"/>
                      </a:pPr>
                      <a:r>
                        <a:rPr lang="en-US" sz="700" b="0" dirty="0">
                          <a:solidFill>
                            <a:schemeClr val="accent2"/>
                          </a:solidFill>
                        </a:rPr>
                        <a:t>Rising living costs</a:t>
                      </a: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1200" b="1" dirty="0">
                        <a:solidFill>
                          <a:schemeClr val="accent4"/>
                        </a:solidFill>
                      </a:endParaRPr>
                    </a:p>
                  </a:txBody>
                  <a:tcPr anchor="ctr">
                    <a:lnL w="12700" cap="flat" cmpd="sng" algn="ctr">
                      <a:solidFill>
                        <a:schemeClr val="accent3"/>
                      </a:solidFill>
                      <a:prstDash val="sysDash"/>
                      <a:round/>
                      <a:headEnd type="none" w="med" len="med"/>
                      <a:tailEnd type="none" w="med" len="med"/>
                    </a:lnL>
                    <a:lnR w="12700" cap="flat" cmpd="sng" algn="ctr">
                      <a:solidFill>
                        <a:schemeClr val="accent3"/>
                      </a:solidFill>
                      <a:prstDash val="sysDash"/>
                      <a:round/>
                      <a:headEnd type="none" w="med" len="med"/>
                      <a:tailEnd type="none" w="med" len="med"/>
                    </a:lnR>
                    <a:lnT w="12700" cap="flat" cmpd="sng" algn="ctr">
                      <a:solidFill>
                        <a:schemeClr val="accent3"/>
                      </a:solidFill>
                      <a:prstDash val="sysDash"/>
                      <a:round/>
                      <a:headEnd type="none" w="med" len="med"/>
                      <a:tailEnd type="none" w="med" len="med"/>
                    </a:lnT>
                    <a:lnB w="12700" cap="flat" cmpd="sng" algn="ctr">
                      <a:solidFill>
                        <a:schemeClr val="accent3"/>
                      </a:solidFill>
                      <a:prstDash val="sysDash"/>
                      <a:round/>
                      <a:headEnd type="none" w="med" len="med"/>
                      <a:tailEnd type="none" w="med" len="med"/>
                    </a:lnB>
                    <a:lnTlToBr w="12700" cmpd="sng">
                      <a:noFill/>
                      <a:prstDash val="solid"/>
                    </a:lnTlToBr>
                    <a:lnBlToTr w="12700" cmpd="sng">
                      <a:noFill/>
                      <a:prstDash val="solid"/>
                    </a:lnBlToTr>
                  </a:tcPr>
                </a:tc>
                <a:tc>
                  <a:txBody>
                    <a:bodyPr/>
                    <a:lstStyle/>
                    <a:p>
                      <a:pPr algn="l"/>
                      <a:endParaRPr lang="en-US" sz="900" b="1" dirty="0">
                        <a:solidFill>
                          <a:schemeClr val="tx2"/>
                        </a:solidFill>
                      </a:endParaRPr>
                    </a:p>
                    <a:p>
                      <a:pPr algn="l"/>
                      <a:endParaRPr lang="en-US" sz="900" b="1" dirty="0">
                        <a:solidFill>
                          <a:schemeClr val="tx2"/>
                        </a:solidFill>
                      </a:endParaRPr>
                    </a:p>
                    <a:p>
                      <a:pPr algn="l"/>
                      <a:endParaRPr lang="en-US" sz="900" b="1" dirty="0">
                        <a:solidFill>
                          <a:schemeClr val="tx2"/>
                        </a:solidFill>
                      </a:endParaRPr>
                    </a:p>
                    <a:p>
                      <a:pPr algn="l"/>
                      <a:endParaRPr lang="en-US" sz="900" b="1" dirty="0">
                        <a:solidFill>
                          <a:schemeClr val="tx2"/>
                        </a:solidFill>
                      </a:endParaRPr>
                    </a:p>
                    <a:p>
                      <a:pPr marL="57150" marR="0" lvl="0" indent="-57150" algn="ctr"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700" b="0" i="0" u="none" strike="noStrike" kern="1200" cap="none" spc="0" normalizeH="0" baseline="0" noProof="0" dirty="0">
                        <a:ln>
                          <a:noFill/>
                        </a:ln>
                        <a:solidFill>
                          <a:schemeClr val="accent2"/>
                        </a:solidFill>
                        <a:effectLst/>
                        <a:uLnTx/>
                        <a:uFillTx/>
                        <a:latin typeface="+mn-lt"/>
                        <a:ea typeface="+mn-ea"/>
                        <a:cs typeface="+mn-cs"/>
                      </a:endParaRPr>
                    </a:p>
                    <a:p>
                      <a:pPr marL="57150" marR="0" lvl="0" indent="-57150" algn="ctr"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schemeClr val="accent2"/>
                          </a:solidFill>
                          <a:effectLst/>
                          <a:uLnTx/>
                          <a:uFillTx/>
                          <a:latin typeface="+mn-lt"/>
                          <a:ea typeface="+mn-ea"/>
                          <a:cs typeface="+mn-cs"/>
                        </a:rPr>
                        <a:t>Healthcare expenses</a:t>
                      </a: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tcPr>
                </a:tc>
                <a:tc>
                  <a:txBody>
                    <a:bodyPr/>
                    <a:lstStyle/>
                    <a:p>
                      <a:pPr algn="l"/>
                      <a:endParaRPr lang="en-US" sz="900" b="1" dirty="0">
                        <a:solidFill>
                          <a:schemeClr val="tx2"/>
                        </a:solidFill>
                      </a:endParaRPr>
                    </a:p>
                    <a:p>
                      <a:pPr algn="l"/>
                      <a:endParaRPr lang="en-US" sz="900" b="1" dirty="0">
                        <a:solidFill>
                          <a:schemeClr val="tx2"/>
                        </a:solidFill>
                      </a:endParaRPr>
                    </a:p>
                    <a:p>
                      <a:pPr algn="l"/>
                      <a:endParaRPr lang="en-US" sz="900" b="1" dirty="0">
                        <a:solidFill>
                          <a:schemeClr val="tx2"/>
                        </a:solidFill>
                      </a:endParaRPr>
                    </a:p>
                    <a:p>
                      <a:pPr algn="l"/>
                      <a:endParaRPr lang="en-US" sz="900" b="1" dirty="0">
                        <a:solidFill>
                          <a:schemeClr val="tx2"/>
                        </a:solidFill>
                      </a:endParaRPr>
                    </a:p>
                    <a:p>
                      <a:pPr algn="l"/>
                      <a:endParaRPr lang="en-US" sz="900" b="1" dirty="0">
                        <a:solidFill>
                          <a:schemeClr val="tx2"/>
                        </a:solidFill>
                      </a:endParaRPr>
                    </a:p>
                    <a:p>
                      <a:pPr algn="l"/>
                      <a:endParaRPr lang="en-US" sz="900" b="1" dirty="0">
                        <a:solidFill>
                          <a:schemeClr val="tx2"/>
                        </a:solidFill>
                      </a:endParaRPr>
                    </a:p>
                    <a:p>
                      <a:pPr marL="57150" marR="0" lvl="0" indent="-57150" algn="ctr"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700" b="0" i="0" u="none" strike="noStrike" kern="1200" cap="none" spc="0" normalizeH="0" baseline="0" noProof="0" dirty="0">
                        <a:ln>
                          <a:noFill/>
                        </a:ln>
                        <a:solidFill>
                          <a:srgbClr val="00313C"/>
                        </a:solidFill>
                        <a:effectLst/>
                        <a:uLnTx/>
                        <a:uFillTx/>
                        <a:latin typeface="+mn-lt"/>
                        <a:ea typeface="+mn-ea"/>
                        <a:cs typeface="+mn-cs"/>
                      </a:endParaRPr>
                    </a:p>
                    <a:p>
                      <a:pPr marL="57150" marR="0" lvl="0" indent="-57150" algn="ctr"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700" b="0" i="0" u="none" strike="noStrike" kern="1200" cap="none" spc="0" normalizeH="0" baseline="0" noProof="0" dirty="0">
                          <a:ln>
                            <a:noFill/>
                          </a:ln>
                          <a:solidFill>
                            <a:srgbClr val="00313C"/>
                          </a:solidFill>
                          <a:effectLst/>
                          <a:uLnTx/>
                          <a:uFillTx/>
                          <a:latin typeface="+mn-lt"/>
                          <a:ea typeface="+mn-ea"/>
                          <a:cs typeface="+mn-cs"/>
                        </a:rPr>
                        <a:t>Enjoyment of work; Expectation of living longer; Social Security eligibility changes</a:t>
                      </a: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7672677"/>
                  </a:ext>
                </a:extLst>
              </a:tr>
            </a:tbl>
          </a:graphicData>
        </a:graphic>
      </p:graphicFrame>
      <p:sp>
        <p:nvSpPr>
          <p:cNvPr id="22" name="Text Placeholder 2">
            <a:extLst>
              <a:ext uri="{FF2B5EF4-FFF2-40B4-BE49-F238E27FC236}">
                <a16:creationId xmlns:a16="http://schemas.microsoft.com/office/drawing/2014/main" id="{EA53241C-2F69-37BE-26F7-21F925B055E2}"/>
              </a:ext>
            </a:extLst>
          </p:cNvPr>
          <p:cNvSpPr txBox="1">
            <a:spLocks/>
          </p:cNvSpPr>
          <p:nvPr/>
        </p:nvSpPr>
        <p:spPr>
          <a:xfrm>
            <a:off x="4090715" y="2285759"/>
            <a:ext cx="3730752" cy="2628693"/>
          </a:xfrm>
          <a:prstGeom prst="rect">
            <a:avLst/>
          </a:prstGeom>
          <a:ln w="9525" cap="flat" cmpd="sng" algn="ctr">
            <a:noFill/>
            <a:prstDash val="dash"/>
            <a:miter lim="800000"/>
          </a:ln>
        </p:spPr>
        <p:style>
          <a:lnRef idx="2">
            <a:schemeClr val="accent3"/>
          </a:lnRef>
          <a:fillRef idx="1">
            <a:schemeClr val="lt1"/>
          </a:fillRef>
          <a:effectRef idx="0">
            <a:schemeClr val="accent3"/>
          </a:effectRef>
          <a:fontRef idx="minor">
            <a:schemeClr val="dk1"/>
          </a:fontRef>
        </p:style>
        <p:txBody>
          <a:bodyPr vert="horz" lIns="91440" tIns="45720" rIns="0" bIns="0" rtlCol="0">
            <a:noAutofit/>
          </a:bodyPr>
          <a:lstStyle>
            <a:lvl1pPr marL="0" indent="0" algn="l" defTabSz="685800" rtl="0" eaLnBrk="1" latinLnBrk="0" hangingPunct="1">
              <a:lnSpc>
                <a:spcPct val="100000"/>
              </a:lnSpc>
              <a:spcBef>
                <a:spcPts val="0"/>
              </a:spcBef>
              <a:spcAft>
                <a:spcPts val="0"/>
              </a:spcAft>
              <a:buFontTx/>
              <a:buNone/>
              <a:defRPr sz="1350" b="1" kern="1200">
                <a:solidFill>
                  <a:schemeClr val="dk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dk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dk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dk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dk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dk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dk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dk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AD97"/>
                </a:solidFill>
                <a:effectLst/>
                <a:uLnTx/>
                <a:uFillTx/>
                <a:latin typeface="Georgia" panose="02040502050405020303"/>
                <a:ea typeface="+mn-ea"/>
                <a:cs typeface="+mn-cs"/>
                <a:sym typeface="Arial"/>
              </a:rPr>
              <a:t>Borrowing from the future</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chemeClr val="accent2"/>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b="0" dirty="0">
              <a:solidFill>
                <a:schemeClr val="accent2"/>
              </a:solidFill>
              <a:latin typeface="Georgia" panose="02040502050405020303"/>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chemeClr val="accent2"/>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b="0" dirty="0">
              <a:solidFill>
                <a:schemeClr val="accent2"/>
              </a:solidFill>
              <a:latin typeface="Georgia" panose="02040502050405020303"/>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chemeClr val="accent2"/>
                </a:solidFill>
                <a:effectLst/>
                <a:uLnTx/>
                <a:uFillTx/>
                <a:latin typeface="Georgia" panose="02040502050405020303"/>
                <a:ea typeface="+mn-ea"/>
                <a:cs typeface="+mn-cs"/>
                <a:sym typeface="Arial"/>
              </a:rPr>
              <a:t>of workers have taken </a:t>
            </a:r>
            <a:r>
              <a:rPr kumimoji="0" lang="en-US" sz="900" i="0" u="none" strike="noStrike" kern="1200" cap="none" spc="0" normalizeH="0" baseline="0" noProof="0" dirty="0">
                <a:ln>
                  <a:noFill/>
                </a:ln>
                <a:solidFill>
                  <a:schemeClr val="accent2"/>
                </a:solidFill>
                <a:effectLst/>
                <a:uLnTx/>
                <a:uFillTx/>
                <a:latin typeface="Georgia" panose="02040502050405020303"/>
                <a:ea typeface="+mn-ea"/>
                <a:cs typeface="+mn-cs"/>
                <a:sym typeface="Arial"/>
              </a:rPr>
              <a:t>loans from a retirement account </a:t>
            </a:r>
            <a:r>
              <a:rPr kumimoji="0" lang="en-US" sz="900" b="0" i="0" u="none" strike="noStrike" kern="1200" cap="none" spc="0" normalizeH="0" baseline="0" noProof="0" dirty="0">
                <a:ln>
                  <a:noFill/>
                </a:ln>
                <a:solidFill>
                  <a:schemeClr val="accent2"/>
                </a:solidFill>
                <a:effectLst/>
                <a:uLnTx/>
                <a:uFillTx/>
                <a:latin typeface="Georgia" panose="02040502050405020303"/>
                <a:ea typeface="+mn-ea"/>
                <a:cs typeface="+mn-cs"/>
                <a:sym typeface="Arial"/>
              </a:rPr>
              <a:t>or </a:t>
            </a:r>
            <a:r>
              <a:rPr kumimoji="0" lang="en-US" sz="900" i="0" u="none" strike="noStrike" kern="1200" cap="none" spc="0" normalizeH="0" baseline="0" noProof="0" dirty="0">
                <a:ln>
                  <a:noFill/>
                </a:ln>
                <a:solidFill>
                  <a:schemeClr val="accent2"/>
                </a:solidFill>
                <a:effectLst/>
                <a:uLnTx/>
                <a:uFillTx/>
                <a:latin typeface="Georgia" panose="02040502050405020303"/>
                <a:ea typeface="+mn-ea"/>
                <a:cs typeface="+mn-cs"/>
                <a:sym typeface="Arial"/>
              </a:rPr>
              <a:t>accessed hardship withdrawals</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i="0" u="none" strike="noStrike" kern="1200" cap="none" spc="0" normalizeH="0" baseline="0" noProof="0" dirty="0">
              <a:ln>
                <a:noFill/>
              </a:ln>
              <a:solidFill>
                <a:schemeClr val="accent2"/>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dirty="0">
              <a:solidFill>
                <a:schemeClr val="accent2"/>
              </a:solidFill>
              <a:latin typeface="Georgia" panose="02040502050405020303"/>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i="0" u="none" strike="noStrike" kern="1200" cap="none" spc="0" normalizeH="0" baseline="0" noProof="0" dirty="0">
              <a:ln>
                <a:noFill/>
              </a:ln>
              <a:solidFill>
                <a:schemeClr val="accent2"/>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900" b="0" dirty="0">
                <a:solidFill>
                  <a:schemeClr val="accent2"/>
                </a:solidFill>
                <a:latin typeface="Georgia" panose="02040502050405020303"/>
              </a:rPr>
              <a:t>have </a:t>
            </a:r>
            <a:r>
              <a:rPr lang="en-US" sz="900" dirty="0">
                <a:solidFill>
                  <a:schemeClr val="accent2"/>
                </a:solidFill>
                <a:latin typeface="Georgia" panose="02040502050405020303"/>
              </a:rPr>
              <a:t>reduced their retirement contributions</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dirty="0">
              <a:solidFill>
                <a:schemeClr val="accent2"/>
              </a:solidFill>
              <a:latin typeface="Georgia" panose="02040502050405020303"/>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900" dirty="0">
              <a:solidFill>
                <a:schemeClr val="accent2"/>
              </a:solidFill>
              <a:latin typeface="Georgia" panose="02040502050405020303"/>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rPr>
              <a:t>Overall, </a:t>
            </a:r>
            <a:r>
              <a:rPr kumimoji="0" lang="en-US" sz="900" i="0" u="none" strike="noStrike" kern="1200" cap="none" spc="0" normalizeH="0" baseline="0" noProof="0" dirty="0">
                <a:ln>
                  <a:noFill/>
                </a:ln>
                <a:solidFill>
                  <a:srgbClr val="00313C"/>
                </a:solidFill>
                <a:effectLst/>
                <a:uLnTx/>
                <a:uFillTx/>
                <a:latin typeface="Georgia" panose="02040502050405020303"/>
                <a:ea typeface="+mn-ea"/>
                <a:cs typeface="+mn-cs"/>
                <a:sym typeface="Arial"/>
              </a:rPr>
              <a:t>71% believe inflation will erode </a:t>
            </a:r>
            <a:r>
              <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rPr>
              <a:t>what retirement benefits they have accumulated</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1" i="0" u="none" strike="noStrike" kern="1200" cap="none" spc="0" normalizeH="0" baseline="0" noProof="0" dirty="0">
              <a:ln>
                <a:noFill/>
              </a:ln>
              <a:solidFill>
                <a:srgbClr val="00AD97"/>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p:txBody>
      </p:sp>
      <p:graphicFrame>
        <p:nvGraphicFramePr>
          <p:cNvPr id="5" name="Table 4">
            <a:extLst>
              <a:ext uri="{FF2B5EF4-FFF2-40B4-BE49-F238E27FC236}">
                <a16:creationId xmlns:a16="http://schemas.microsoft.com/office/drawing/2014/main" id="{060833E3-7ACA-B913-72DE-7752FE80AD91}"/>
              </a:ext>
            </a:extLst>
          </p:cNvPr>
          <p:cNvGraphicFramePr>
            <a:graphicFrameLocks noGrp="1"/>
          </p:cNvGraphicFramePr>
          <p:nvPr>
            <p:extLst>
              <p:ext uri="{D42A27DB-BD31-4B8C-83A1-F6EECF244321}">
                <p14:modId xmlns:p14="http://schemas.microsoft.com/office/powerpoint/2010/main" val="2819073954"/>
              </p:ext>
            </p:extLst>
          </p:nvPr>
        </p:nvGraphicFramePr>
        <p:xfrm>
          <a:off x="274320" y="1260550"/>
          <a:ext cx="7560425" cy="914400"/>
        </p:xfrm>
        <a:graphic>
          <a:graphicData uri="http://schemas.openxmlformats.org/drawingml/2006/table">
            <a:tbl>
              <a:tblPr>
                <a:tableStyleId>{2D5ABB26-0587-4C30-8999-92F81FD0307C}</a:tableStyleId>
              </a:tblPr>
              <a:tblGrid>
                <a:gridCol w="1144039">
                  <a:extLst>
                    <a:ext uri="{9D8B030D-6E8A-4147-A177-3AD203B41FA5}">
                      <a16:colId xmlns:a16="http://schemas.microsoft.com/office/drawing/2014/main" val="1189147547"/>
                    </a:ext>
                  </a:extLst>
                </a:gridCol>
                <a:gridCol w="6416386">
                  <a:extLst>
                    <a:ext uri="{9D8B030D-6E8A-4147-A177-3AD203B41FA5}">
                      <a16:colId xmlns:a16="http://schemas.microsoft.com/office/drawing/2014/main" val="3387923848"/>
                    </a:ext>
                  </a:extLst>
                </a:gridCol>
              </a:tblGrid>
              <a:tr h="739699">
                <a:tc>
                  <a:txBody>
                    <a:bodyPr/>
                    <a:lstStyle/>
                    <a:p>
                      <a:endParaRPr lang="en-US" dirty="0"/>
                    </a:p>
                    <a:p>
                      <a:endParaRPr lang="en-US" dirty="0"/>
                    </a:p>
                    <a:p>
                      <a:pPr algn="ctr"/>
                      <a:endParaRPr lang="en-US" dirty="0">
                        <a:solidFill>
                          <a:schemeClr val="bg1"/>
                        </a:solidFill>
                      </a:endParaRPr>
                    </a:p>
                    <a:p>
                      <a:pPr algn="ctr"/>
                      <a:r>
                        <a:rPr lang="en-US" dirty="0">
                          <a:solidFill>
                            <a:schemeClr val="bg1"/>
                          </a:solidFill>
                        </a:rPr>
                        <a:t>Headline</a:t>
                      </a:r>
                    </a:p>
                  </a:txBody>
                  <a:tcPr>
                    <a:lnL w="12700" cap="flat" cmpd="sng" algn="ctr">
                      <a:solidFill>
                        <a:schemeClr val="accent3"/>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accent3"/>
                      </a:solidFill>
                      <a:prstDash val="sysDash"/>
                      <a:round/>
                      <a:headEnd type="none" w="med" len="med"/>
                      <a:tailEnd type="none" w="med" len="med"/>
                    </a:lnT>
                    <a:lnB w="12700" cap="flat" cmpd="sng" algn="ctr">
                      <a:solidFill>
                        <a:schemeClr val="accent3"/>
                      </a:solidFill>
                      <a:prstDash val="sysDash"/>
                      <a:round/>
                      <a:headEnd type="none" w="med" len="med"/>
                      <a:tailEnd type="none" w="med" len="med"/>
                    </a:lnB>
                    <a:solidFill>
                      <a:schemeClr val="accent3"/>
                    </a:solidFill>
                  </a:tcPr>
                </a:tc>
                <a:tc>
                  <a:txBody>
                    <a:bodyPr/>
                    <a:lstStyle/>
                    <a:p>
                      <a:r>
                        <a:rPr lang="en-US" b="1" dirty="0">
                          <a:solidFill>
                            <a:schemeClr val="accent4"/>
                          </a:solidFill>
                        </a:rPr>
                        <a:t>Financial strain is chipping away at retirement goals:</a:t>
                      </a:r>
                    </a:p>
                    <a:p>
                      <a:r>
                        <a:rPr lang="en-US" b="0" dirty="0">
                          <a:solidFill>
                            <a:schemeClr val="accent2"/>
                          </a:solidFill>
                        </a:rPr>
                        <a:t>For many workers, even those with stable jobs, true financial security remains out of reach.</a:t>
                      </a:r>
                    </a:p>
                  </a:txBody>
                  <a:tcPr anchor="ctr">
                    <a:lnL w="12700" cap="flat" cmpd="sng" algn="ctr">
                      <a:noFill/>
                      <a:prstDash val="sysDash"/>
                      <a:round/>
                      <a:headEnd type="none" w="med" len="med"/>
                      <a:tailEnd type="none" w="med" len="med"/>
                    </a:lnL>
                    <a:lnR w="12700" cap="flat" cmpd="sng" algn="ctr">
                      <a:solidFill>
                        <a:schemeClr val="accent3"/>
                      </a:solidFill>
                      <a:prstDash val="sysDash"/>
                      <a:round/>
                      <a:headEnd type="none" w="med" len="med"/>
                      <a:tailEnd type="none" w="med" len="med"/>
                    </a:lnR>
                    <a:lnT w="12700" cap="flat" cmpd="sng" algn="ctr">
                      <a:solidFill>
                        <a:schemeClr val="accent3"/>
                      </a:solidFill>
                      <a:prstDash val="sysDash"/>
                      <a:round/>
                      <a:headEnd type="none" w="med" len="med"/>
                      <a:tailEnd type="none" w="med" len="med"/>
                    </a:lnT>
                    <a:lnB w="12700" cap="flat" cmpd="sng" algn="ctr">
                      <a:solidFill>
                        <a:schemeClr val="accent3"/>
                      </a:solidFill>
                      <a:prstDash val="sysDash"/>
                      <a:round/>
                      <a:headEnd type="none" w="med" len="med"/>
                      <a:tailEnd type="none" w="med" len="med"/>
                    </a:lnB>
                  </a:tcPr>
                </a:tc>
                <a:extLst>
                  <a:ext uri="{0D108BD9-81ED-4DB2-BD59-A6C34878D82A}">
                    <a16:rowId xmlns:a16="http://schemas.microsoft.com/office/drawing/2014/main" val="382161377"/>
                  </a:ext>
                </a:extLst>
              </a:tr>
            </a:tbl>
          </a:graphicData>
        </a:graphic>
      </p:graphicFrame>
      <p:cxnSp>
        <p:nvCxnSpPr>
          <p:cNvPr id="350" name="Straight Connector 349">
            <a:extLst>
              <a:ext uri="{FF2B5EF4-FFF2-40B4-BE49-F238E27FC236}">
                <a16:creationId xmlns:a16="http://schemas.microsoft.com/office/drawing/2014/main" id="{7744BA01-4912-7803-301F-D39A1BC07F08}"/>
              </a:ext>
            </a:extLst>
          </p:cNvPr>
          <p:cNvCxnSpPr/>
          <p:nvPr/>
        </p:nvCxnSpPr>
        <p:spPr>
          <a:xfrm>
            <a:off x="3962602" y="2285760"/>
            <a:ext cx="0" cy="2651760"/>
          </a:xfrm>
          <a:prstGeom prst="line">
            <a:avLst/>
          </a:prstGeom>
          <a:ln>
            <a:prstDash val="sysDash"/>
          </a:ln>
        </p:spPr>
        <p:style>
          <a:lnRef idx="1">
            <a:schemeClr val="accent2"/>
          </a:lnRef>
          <a:fillRef idx="0">
            <a:schemeClr val="accent2"/>
          </a:fillRef>
          <a:effectRef idx="0">
            <a:schemeClr val="accent2"/>
          </a:effectRef>
          <a:fontRef idx="minor">
            <a:schemeClr val="tx1"/>
          </a:fontRef>
        </p:style>
      </p:cxnSp>
      <p:pic>
        <p:nvPicPr>
          <p:cNvPr id="3" name="Google Shape;416;p41" title="_Ã«Ã®Ã©_1 (18).png">
            <a:extLst>
              <a:ext uri="{FF2B5EF4-FFF2-40B4-BE49-F238E27FC236}">
                <a16:creationId xmlns:a16="http://schemas.microsoft.com/office/drawing/2014/main" id="{DDA5A232-8E8C-BED6-1180-26EFF72CFB12}"/>
              </a:ext>
            </a:extLst>
          </p:cNvPr>
          <p:cNvPicPr preferRelativeResize="0"/>
          <p:nvPr/>
        </p:nvPicPr>
        <p:blipFill rotWithShape="1">
          <a:blip r:embed="rId3">
            <a:alphaModFix/>
          </a:blip>
          <a:srcRect l="-15774" t="-1504" r="-15787" b="-1504"/>
          <a:stretch/>
        </p:blipFill>
        <p:spPr>
          <a:xfrm>
            <a:off x="559867" y="1355279"/>
            <a:ext cx="525984" cy="494296"/>
          </a:xfrm>
          <a:prstGeom prst="rect">
            <a:avLst/>
          </a:prstGeom>
          <a:noFill/>
          <a:ln>
            <a:noFill/>
          </a:ln>
        </p:spPr>
      </p:pic>
      <p:grpSp>
        <p:nvGrpSpPr>
          <p:cNvPr id="9" name="Group 8">
            <a:extLst>
              <a:ext uri="{FF2B5EF4-FFF2-40B4-BE49-F238E27FC236}">
                <a16:creationId xmlns:a16="http://schemas.microsoft.com/office/drawing/2014/main" id="{0E232CFE-3617-6580-F66B-C15F2568540D}"/>
              </a:ext>
            </a:extLst>
          </p:cNvPr>
          <p:cNvGrpSpPr/>
          <p:nvPr/>
        </p:nvGrpSpPr>
        <p:grpSpPr>
          <a:xfrm>
            <a:off x="439380" y="2651986"/>
            <a:ext cx="688036" cy="656148"/>
            <a:chOff x="558613" y="2469749"/>
            <a:chExt cx="688036" cy="656148"/>
          </a:xfrm>
        </p:grpSpPr>
        <p:pic>
          <p:nvPicPr>
            <p:cNvPr id="4" name="Google Shape;403;p41" title="_Ã«Ã®Ã©_1 (10).png">
              <a:extLst>
                <a:ext uri="{FF2B5EF4-FFF2-40B4-BE49-F238E27FC236}">
                  <a16:creationId xmlns:a16="http://schemas.microsoft.com/office/drawing/2014/main" id="{21951D72-602F-813C-8824-0CE2980E11D4}"/>
                </a:ext>
              </a:extLst>
            </p:cNvPr>
            <p:cNvPicPr preferRelativeResize="0"/>
            <p:nvPr/>
          </p:nvPicPr>
          <p:blipFill rotWithShape="1">
            <a:blip r:embed="rId4">
              <a:alphaModFix/>
              <a:duotone>
                <a:schemeClr val="accent4">
                  <a:shade val="45000"/>
                  <a:satMod val="135000"/>
                </a:schemeClr>
                <a:prstClr val="white"/>
              </a:duotone>
            </a:blip>
            <a:srcRect t="-1420" r="-1420"/>
            <a:stretch/>
          </p:blipFill>
          <p:spPr>
            <a:xfrm>
              <a:off x="558613" y="2469749"/>
              <a:ext cx="651634" cy="651634"/>
            </a:xfrm>
            <a:prstGeom prst="rect">
              <a:avLst/>
            </a:prstGeom>
            <a:noFill/>
            <a:ln>
              <a:noFill/>
            </a:ln>
          </p:spPr>
        </p:pic>
        <p:sp>
          <p:nvSpPr>
            <p:cNvPr id="7" name="Google Shape;404;p41">
              <a:extLst>
                <a:ext uri="{FF2B5EF4-FFF2-40B4-BE49-F238E27FC236}">
                  <a16:creationId xmlns:a16="http://schemas.microsoft.com/office/drawing/2014/main" id="{3BB87055-3889-276C-C033-371ED07BFEE0}"/>
                </a:ext>
              </a:extLst>
            </p:cNvPr>
            <p:cNvSpPr txBox="1"/>
            <p:nvPr/>
          </p:nvSpPr>
          <p:spPr>
            <a:xfrm>
              <a:off x="624149" y="2852597"/>
              <a:ext cx="622500" cy="273300"/>
            </a:xfrm>
            <a:prstGeom prst="rect">
              <a:avLst/>
            </a:prstGeom>
            <a:solidFill>
              <a:schemeClr val="lt1"/>
            </a:solidFill>
            <a:ln>
              <a:noFill/>
            </a:ln>
          </p:spPr>
          <p:txBody>
            <a:bodyPr spcFirstLastPara="1" wrap="square" lIns="0" tIns="0" rIns="0" bIns="31100" anchor="ctr" anchorCtr="0">
              <a:noAutofit/>
            </a:bodyPr>
            <a:lstStyle/>
            <a:p>
              <a:pPr marL="0" lvl="0" indent="0" algn="ctr" rtl="0">
                <a:spcBef>
                  <a:spcPts val="864"/>
                </a:spcBef>
                <a:spcAft>
                  <a:spcPts val="0"/>
                </a:spcAft>
                <a:buNone/>
              </a:pPr>
              <a:r>
                <a:rPr lang="en-GB" sz="1210" b="1" dirty="0">
                  <a:solidFill>
                    <a:schemeClr val="accent4"/>
                  </a:solidFill>
                  <a:latin typeface="Archivo Narrow"/>
                  <a:ea typeface="Archivo Narrow"/>
                  <a:cs typeface="Archivo Narrow"/>
                  <a:sym typeface="Archivo Narrow"/>
                </a:rPr>
                <a:t>+4 years</a:t>
              </a:r>
              <a:endParaRPr sz="1210" b="1" dirty="0">
                <a:solidFill>
                  <a:schemeClr val="accent4"/>
                </a:solidFill>
                <a:latin typeface="Archivo Narrow"/>
                <a:ea typeface="Archivo Narrow"/>
                <a:cs typeface="Archivo Narrow"/>
                <a:sym typeface="Archivo Narrow"/>
              </a:endParaRPr>
            </a:p>
          </p:txBody>
        </p:sp>
      </p:grpSp>
      <p:grpSp>
        <p:nvGrpSpPr>
          <p:cNvPr id="16" name="Group 15">
            <a:extLst>
              <a:ext uri="{FF2B5EF4-FFF2-40B4-BE49-F238E27FC236}">
                <a16:creationId xmlns:a16="http://schemas.microsoft.com/office/drawing/2014/main" id="{F61E3F3D-656C-CBBF-9C3C-2642C8348DF4}"/>
              </a:ext>
            </a:extLst>
          </p:cNvPr>
          <p:cNvGrpSpPr/>
          <p:nvPr/>
        </p:nvGrpSpPr>
        <p:grpSpPr>
          <a:xfrm>
            <a:off x="527177" y="3697289"/>
            <a:ext cx="768037" cy="728163"/>
            <a:chOff x="505949" y="3814683"/>
            <a:chExt cx="768037" cy="728163"/>
          </a:xfrm>
        </p:grpSpPr>
        <p:pic>
          <p:nvPicPr>
            <p:cNvPr id="10" name="Google Shape;401;p41" title="Group 1073712174 (1).png">
              <a:extLst>
                <a:ext uri="{FF2B5EF4-FFF2-40B4-BE49-F238E27FC236}">
                  <a16:creationId xmlns:a16="http://schemas.microsoft.com/office/drawing/2014/main" id="{69531650-4668-3DE4-7E07-CC44E8045660}"/>
                </a:ext>
              </a:extLst>
            </p:cNvPr>
            <p:cNvPicPr preferRelativeResize="0"/>
            <p:nvPr/>
          </p:nvPicPr>
          <p:blipFill>
            <a:blip r:embed="rId5">
              <a:alphaModFix/>
              <a:duotone>
                <a:schemeClr val="accent4">
                  <a:shade val="45000"/>
                  <a:satMod val="135000"/>
                </a:schemeClr>
                <a:prstClr val="white"/>
              </a:duotone>
            </a:blip>
            <a:stretch>
              <a:fillRect/>
            </a:stretch>
          </p:blipFill>
          <p:spPr>
            <a:xfrm>
              <a:off x="505949" y="3814683"/>
              <a:ext cx="739863" cy="728163"/>
            </a:xfrm>
            <a:prstGeom prst="rect">
              <a:avLst/>
            </a:prstGeom>
            <a:noFill/>
            <a:ln>
              <a:noFill/>
            </a:ln>
          </p:spPr>
        </p:pic>
        <p:sp>
          <p:nvSpPr>
            <p:cNvPr id="15" name="Google Shape;417;p41">
              <a:extLst>
                <a:ext uri="{FF2B5EF4-FFF2-40B4-BE49-F238E27FC236}">
                  <a16:creationId xmlns:a16="http://schemas.microsoft.com/office/drawing/2014/main" id="{1C10815A-79CA-B448-BB5E-182C3F452587}"/>
                </a:ext>
              </a:extLst>
            </p:cNvPr>
            <p:cNvSpPr txBox="1"/>
            <p:nvPr/>
          </p:nvSpPr>
          <p:spPr>
            <a:xfrm>
              <a:off x="515305" y="4050240"/>
              <a:ext cx="758681" cy="36930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200" b="1" dirty="0">
                  <a:solidFill>
                    <a:schemeClr val="accent4"/>
                  </a:solidFill>
                  <a:latin typeface="Archivo Narrow"/>
                  <a:ea typeface="Archivo Narrow"/>
                  <a:cs typeface="Archivo Narrow"/>
                  <a:sym typeface="Archivo Narrow"/>
                </a:rPr>
                <a:t>47%</a:t>
              </a:r>
              <a:endParaRPr sz="1200" dirty="0">
                <a:solidFill>
                  <a:schemeClr val="accent4"/>
                </a:solidFill>
              </a:endParaRPr>
            </a:p>
          </p:txBody>
        </p:sp>
      </p:grpSp>
      <p:grpSp>
        <p:nvGrpSpPr>
          <p:cNvPr id="29" name="Group 28">
            <a:extLst>
              <a:ext uri="{FF2B5EF4-FFF2-40B4-BE49-F238E27FC236}">
                <a16:creationId xmlns:a16="http://schemas.microsoft.com/office/drawing/2014/main" id="{E1400D08-5E1D-CFF5-025C-E49ECDC4236B}"/>
              </a:ext>
            </a:extLst>
          </p:cNvPr>
          <p:cNvGrpSpPr/>
          <p:nvPr/>
        </p:nvGrpSpPr>
        <p:grpSpPr>
          <a:xfrm>
            <a:off x="1696088" y="3697289"/>
            <a:ext cx="822052" cy="765716"/>
            <a:chOff x="1702446" y="3814683"/>
            <a:chExt cx="822052" cy="765716"/>
          </a:xfrm>
        </p:grpSpPr>
        <p:pic>
          <p:nvPicPr>
            <p:cNvPr id="17" name="Google Shape;400;p41" title="Group 1073712175 (1).png">
              <a:extLst>
                <a:ext uri="{FF2B5EF4-FFF2-40B4-BE49-F238E27FC236}">
                  <a16:creationId xmlns:a16="http://schemas.microsoft.com/office/drawing/2014/main" id="{98823ACB-45ED-AD6A-0056-685A7B657971}"/>
                </a:ext>
              </a:extLst>
            </p:cNvPr>
            <p:cNvPicPr preferRelativeResize="0"/>
            <p:nvPr/>
          </p:nvPicPr>
          <p:blipFill rotWithShape="1">
            <a:blip r:embed="rId6">
              <a:alphaModFix/>
              <a:duotone>
                <a:schemeClr val="accent4">
                  <a:shade val="45000"/>
                  <a:satMod val="135000"/>
                </a:schemeClr>
                <a:prstClr val="white"/>
              </a:duotone>
            </a:blip>
            <a:srcRect l="-1020" t="-1020" r="-2041"/>
            <a:stretch/>
          </p:blipFill>
          <p:spPr>
            <a:xfrm>
              <a:off x="1734132" y="3814683"/>
              <a:ext cx="758681" cy="765716"/>
            </a:xfrm>
            <a:prstGeom prst="rect">
              <a:avLst/>
            </a:prstGeom>
            <a:noFill/>
            <a:ln>
              <a:noFill/>
            </a:ln>
          </p:spPr>
        </p:pic>
        <p:sp>
          <p:nvSpPr>
            <p:cNvPr id="20" name="Google Shape;418;p41">
              <a:extLst>
                <a:ext uri="{FF2B5EF4-FFF2-40B4-BE49-F238E27FC236}">
                  <a16:creationId xmlns:a16="http://schemas.microsoft.com/office/drawing/2014/main" id="{CDE7E2DA-0799-B44E-B3AD-8B4F12FE2811}"/>
                </a:ext>
              </a:extLst>
            </p:cNvPr>
            <p:cNvSpPr txBox="1"/>
            <p:nvPr/>
          </p:nvSpPr>
          <p:spPr>
            <a:xfrm>
              <a:off x="1702446" y="4087720"/>
              <a:ext cx="822052" cy="369302"/>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200" b="1" dirty="0">
                  <a:solidFill>
                    <a:schemeClr val="accent4"/>
                  </a:solidFill>
                  <a:latin typeface="Archivo Narrow"/>
                  <a:ea typeface="Archivo Narrow"/>
                  <a:cs typeface="Archivo Narrow"/>
                  <a:sym typeface="Archivo Narrow"/>
                </a:rPr>
                <a:t>41%</a:t>
              </a:r>
              <a:endParaRPr sz="1200" dirty="0">
                <a:solidFill>
                  <a:schemeClr val="accent4"/>
                </a:solidFill>
              </a:endParaRPr>
            </a:p>
          </p:txBody>
        </p:sp>
      </p:grpSp>
      <p:grpSp>
        <p:nvGrpSpPr>
          <p:cNvPr id="28" name="Group 27">
            <a:extLst>
              <a:ext uri="{FF2B5EF4-FFF2-40B4-BE49-F238E27FC236}">
                <a16:creationId xmlns:a16="http://schemas.microsoft.com/office/drawing/2014/main" id="{D9A2048F-9B18-7595-0280-5AD3F622B8A1}"/>
              </a:ext>
            </a:extLst>
          </p:cNvPr>
          <p:cNvGrpSpPr/>
          <p:nvPr/>
        </p:nvGrpSpPr>
        <p:grpSpPr>
          <a:xfrm>
            <a:off x="2971615" y="3697289"/>
            <a:ext cx="758681" cy="746671"/>
            <a:chOff x="2959772" y="3827098"/>
            <a:chExt cx="758681" cy="746671"/>
          </a:xfrm>
        </p:grpSpPr>
        <p:pic>
          <p:nvPicPr>
            <p:cNvPr id="21" name="Google Shape;399;p41" title="Group 1073712176.png">
              <a:extLst>
                <a:ext uri="{FF2B5EF4-FFF2-40B4-BE49-F238E27FC236}">
                  <a16:creationId xmlns:a16="http://schemas.microsoft.com/office/drawing/2014/main" id="{F2D09BA1-5090-EC50-31BC-CBD616D87DD2}"/>
                </a:ext>
              </a:extLst>
            </p:cNvPr>
            <p:cNvPicPr preferRelativeResize="0"/>
            <p:nvPr/>
          </p:nvPicPr>
          <p:blipFill rotWithShape="1">
            <a:blip r:embed="rId7">
              <a:alphaModFix/>
              <a:duotone>
                <a:schemeClr val="accent4">
                  <a:shade val="45000"/>
                  <a:satMod val="135000"/>
                </a:schemeClr>
                <a:prstClr val="white"/>
              </a:duotone>
            </a:blip>
            <a:srcRect t="1362" b="1362"/>
            <a:stretch/>
          </p:blipFill>
          <p:spPr>
            <a:xfrm>
              <a:off x="2959772" y="3827098"/>
              <a:ext cx="758681" cy="746671"/>
            </a:xfrm>
            <a:prstGeom prst="rect">
              <a:avLst/>
            </a:prstGeom>
            <a:noFill/>
            <a:ln>
              <a:noFill/>
            </a:ln>
          </p:spPr>
        </p:pic>
        <p:sp>
          <p:nvSpPr>
            <p:cNvPr id="23" name="Google Shape;419;p41">
              <a:extLst>
                <a:ext uri="{FF2B5EF4-FFF2-40B4-BE49-F238E27FC236}">
                  <a16:creationId xmlns:a16="http://schemas.microsoft.com/office/drawing/2014/main" id="{1C00FB4F-22EB-20CB-A42C-C18383EDC1B4}"/>
                </a:ext>
              </a:extLst>
            </p:cNvPr>
            <p:cNvSpPr txBox="1"/>
            <p:nvPr/>
          </p:nvSpPr>
          <p:spPr>
            <a:xfrm>
              <a:off x="2978000" y="4057420"/>
              <a:ext cx="679301" cy="430857"/>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800" b="1" dirty="0">
                  <a:solidFill>
                    <a:schemeClr val="accent4"/>
                  </a:solidFill>
                  <a:latin typeface="Archivo Narrow"/>
                  <a:ea typeface="Archivo Narrow"/>
                  <a:cs typeface="Archivo Narrow"/>
                  <a:sym typeface="Archivo Narrow"/>
                </a:rPr>
                <a:t>Less than </a:t>
              </a:r>
              <a:endParaRPr sz="800" b="1" dirty="0">
                <a:solidFill>
                  <a:schemeClr val="accent4"/>
                </a:solidFill>
                <a:latin typeface="Archivo Narrow"/>
                <a:ea typeface="Archivo Narrow"/>
                <a:cs typeface="Archivo Narrow"/>
                <a:sym typeface="Archivo Narrow"/>
              </a:endParaRPr>
            </a:p>
            <a:p>
              <a:pPr marL="0" lvl="0" indent="0" algn="ctr" rtl="0">
                <a:spcBef>
                  <a:spcPts val="0"/>
                </a:spcBef>
                <a:spcAft>
                  <a:spcPts val="0"/>
                </a:spcAft>
                <a:buNone/>
              </a:pPr>
              <a:r>
                <a:rPr lang="en-GB" sz="800" b="1" dirty="0">
                  <a:solidFill>
                    <a:schemeClr val="accent4"/>
                  </a:solidFill>
                  <a:latin typeface="Archivo Narrow"/>
                  <a:ea typeface="Archivo Narrow"/>
                  <a:cs typeface="Archivo Narrow"/>
                  <a:sym typeface="Archivo Narrow"/>
                </a:rPr>
                <a:t>20%</a:t>
              </a:r>
              <a:endParaRPr sz="800" dirty="0">
                <a:solidFill>
                  <a:schemeClr val="accent4"/>
                </a:solidFill>
              </a:endParaRPr>
            </a:p>
          </p:txBody>
        </p:sp>
      </p:grpSp>
      <p:grpSp>
        <p:nvGrpSpPr>
          <p:cNvPr id="42" name="Group 41">
            <a:extLst>
              <a:ext uri="{FF2B5EF4-FFF2-40B4-BE49-F238E27FC236}">
                <a16:creationId xmlns:a16="http://schemas.microsoft.com/office/drawing/2014/main" id="{690B66AA-D18E-A4A7-EE1E-4AD2D6145400}"/>
              </a:ext>
            </a:extLst>
          </p:cNvPr>
          <p:cNvGrpSpPr/>
          <p:nvPr/>
        </p:nvGrpSpPr>
        <p:grpSpPr>
          <a:xfrm>
            <a:off x="4182239" y="2686941"/>
            <a:ext cx="3457050" cy="397001"/>
            <a:chOff x="4991615" y="2417263"/>
            <a:chExt cx="3457050" cy="397001"/>
          </a:xfrm>
        </p:grpSpPr>
        <p:sp>
          <p:nvSpPr>
            <p:cNvPr id="30" name="Google Shape;423;p41">
              <a:extLst>
                <a:ext uri="{FF2B5EF4-FFF2-40B4-BE49-F238E27FC236}">
                  <a16:creationId xmlns:a16="http://schemas.microsoft.com/office/drawing/2014/main" id="{89622DDA-0348-07D5-AEFD-216CFB124F88}"/>
                </a:ext>
              </a:extLst>
            </p:cNvPr>
            <p:cNvSpPr txBox="1"/>
            <p:nvPr/>
          </p:nvSpPr>
          <p:spPr>
            <a:xfrm>
              <a:off x="7910765" y="2417263"/>
              <a:ext cx="537900" cy="397001"/>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200" b="1" dirty="0">
                  <a:solidFill>
                    <a:schemeClr val="accent3"/>
                  </a:solidFill>
                  <a:latin typeface="+mn-lt"/>
                  <a:ea typeface="Archivo Narrow"/>
                  <a:cs typeface="Archivo Narrow"/>
                  <a:sym typeface="Archivo Narrow"/>
                </a:rPr>
                <a:t>35%</a:t>
              </a:r>
              <a:endParaRPr sz="1200" b="1" dirty="0">
                <a:solidFill>
                  <a:schemeClr val="accent3"/>
                </a:solidFill>
                <a:latin typeface="+mn-lt"/>
                <a:ea typeface="Archivo Narrow"/>
                <a:cs typeface="Archivo Narrow"/>
                <a:sym typeface="Archivo Narrow"/>
              </a:endParaRPr>
            </a:p>
          </p:txBody>
        </p:sp>
        <p:sp>
          <p:nvSpPr>
            <p:cNvPr id="31" name="Google Shape;424;p41">
              <a:extLst>
                <a:ext uri="{FF2B5EF4-FFF2-40B4-BE49-F238E27FC236}">
                  <a16:creationId xmlns:a16="http://schemas.microsoft.com/office/drawing/2014/main" id="{EBFB2BC4-099B-C518-A792-6795FB572E5B}"/>
                </a:ext>
              </a:extLst>
            </p:cNvPr>
            <p:cNvSpPr/>
            <p:nvPr/>
          </p:nvSpPr>
          <p:spPr>
            <a:xfrm>
              <a:off x="4991615" y="2506902"/>
              <a:ext cx="246300" cy="246300"/>
            </a:xfrm>
            <a:prstGeom prst="rect">
              <a:avLst/>
            </a:prstGeom>
            <a:solidFill>
              <a:schemeClr val="accent3"/>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32" name="Google Shape;425;p41">
              <a:extLst>
                <a:ext uri="{FF2B5EF4-FFF2-40B4-BE49-F238E27FC236}">
                  <a16:creationId xmlns:a16="http://schemas.microsoft.com/office/drawing/2014/main" id="{B28D6DC8-7CB1-1377-ADA8-985591D328BA}"/>
                </a:ext>
              </a:extLst>
            </p:cNvPr>
            <p:cNvSpPr/>
            <p:nvPr/>
          </p:nvSpPr>
          <p:spPr>
            <a:xfrm>
              <a:off x="5290433" y="2506902"/>
              <a:ext cx="246300" cy="246300"/>
            </a:xfrm>
            <a:prstGeom prst="rect">
              <a:avLst/>
            </a:prstGeom>
            <a:solidFill>
              <a:schemeClr val="accent3"/>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33" name="Google Shape;426;p41">
              <a:extLst>
                <a:ext uri="{FF2B5EF4-FFF2-40B4-BE49-F238E27FC236}">
                  <a16:creationId xmlns:a16="http://schemas.microsoft.com/office/drawing/2014/main" id="{BE8BFA7C-5757-8D94-C91F-A4E759B86520}"/>
                </a:ext>
              </a:extLst>
            </p:cNvPr>
            <p:cNvSpPr/>
            <p:nvPr/>
          </p:nvSpPr>
          <p:spPr>
            <a:xfrm>
              <a:off x="5589252" y="2506902"/>
              <a:ext cx="246300" cy="246300"/>
            </a:xfrm>
            <a:prstGeom prst="rect">
              <a:avLst/>
            </a:prstGeom>
            <a:solidFill>
              <a:schemeClr val="accent3"/>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34" name="Google Shape;427;p41">
              <a:extLst>
                <a:ext uri="{FF2B5EF4-FFF2-40B4-BE49-F238E27FC236}">
                  <a16:creationId xmlns:a16="http://schemas.microsoft.com/office/drawing/2014/main" id="{0C5B68DD-DD03-B073-043A-12847D09DAA5}"/>
                </a:ext>
              </a:extLst>
            </p:cNvPr>
            <p:cNvSpPr/>
            <p:nvPr/>
          </p:nvSpPr>
          <p:spPr>
            <a:xfrm>
              <a:off x="5888071" y="2506902"/>
              <a:ext cx="246300" cy="246300"/>
            </a:xfrm>
            <a:prstGeom prst="rect">
              <a:avLst/>
            </a:prstGeom>
            <a:solidFill>
              <a:srgbClr val="EFF5F5"/>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35" name="Google Shape;428;p41">
              <a:extLst>
                <a:ext uri="{FF2B5EF4-FFF2-40B4-BE49-F238E27FC236}">
                  <a16:creationId xmlns:a16="http://schemas.microsoft.com/office/drawing/2014/main" id="{095B8064-3EED-303C-D013-7B986314839F}"/>
                </a:ext>
              </a:extLst>
            </p:cNvPr>
            <p:cNvSpPr/>
            <p:nvPr/>
          </p:nvSpPr>
          <p:spPr>
            <a:xfrm>
              <a:off x="6186890" y="2502962"/>
              <a:ext cx="246300" cy="246300"/>
            </a:xfrm>
            <a:prstGeom prst="rect">
              <a:avLst/>
            </a:prstGeom>
            <a:solidFill>
              <a:srgbClr val="EFF5F5"/>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36" name="Google Shape;429;p41">
              <a:extLst>
                <a:ext uri="{FF2B5EF4-FFF2-40B4-BE49-F238E27FC236}">
                  <a16:creationId xmlns:a16="http://schemas.microsoft.com/office/drawing/2014/main" id="{85DC42AD-43A2-77A0-C2A6-03E3EA15B513}"/>
                </a:ext>
              </a:extLst>
            </p:cNvPr>
            <p:cNvSpPr/>
            <p:nvPr/>
          </p:nvSpPr>
          <p:spPr>
            <a:xfrm>
              <a:off x="6485709" y="2502944"/>
              <a:ext cx="246300" cy="246300"/>
            </a:xfrm>
            <a:prstGeom prst="rect">
              <a:avLst/>
            </a:prstGeom>
            <a:solidFill>
              <a:srgbClr val="EFF5F5"/>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37" name="Google Shape;430;p41">
              <a:extLst>
                <a:ext uri="{FF2B5EF4-FFF2-40B4-BE49-F238E27FC236}">
                  <a16:creationId xmlns:a16="http://schemas.microsoft.com/office/drawing/2014/main" id="{CAF44081-E034-BD6B-18E8-DC2F38F24E9F}"/>
                </a:ext>
              </a:extLst>
            </p:cNvPr>
            <p:cNvSpPr/>
            <p:nvPr/>
          </p:nvSpPr>
          <p:spPr>
            <a:xfrm>
              <a:off x="6784528" y="2502962"/>
              <a:ext cx="246300" cy="246300"/>
            </a:xfrm>
            <a:prstGeom prst="rect">
              <a:avLst/>
            </a:prstGeom>
            <a:solidFill>
              <a:srgbClr val="EFF5F5"/>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38" name="Google Shape;431;p41">
              <a:extLst>
                <a:ext uri="{FF2B5EF4-FFF2-40B4-BE49-F238E27FC236}">
                  <a16:creationId xmlns:a16="http://schemas.microsoft.com/office/drawing/2014/main" id="{D0766852-20CA-12F5-F4B5-0A71B88B3233}"/>
                </a:ext>
              </a:extLst>
            </p:cNvPr>
            <p:cNvSpPr/>
            <p:nvPr/>
          </p:nvSpPr>
          <p:spPr>
            <a:xfrm>
              <a:off x="7083328" y="2502962"/>
              <a:ext cx="246300" cy="246300"/>
            </a:xfrm>
            <a:prstGeom prst="rect">
              <a:avLst/>
            </a:prstGeom>
            <a:solidFill>
              <a:srgbClr val="EFF5F5"/>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39" name="Google Shape;432;p41">
              <a:extLst>
                <a:ext uri="{FF2B5EF4-FFF2-40B4-BE49-F238E27FC236}">
                  <a16:creationId xmlns:a16="http://schemas.microsoft.com/office/drawing/2014/main" id="{D6076B48-4BDF-9156-1241-C7C97B83005E}"/>
                </a:ext>
              </a:extLst>
            </p:cNvPr>
            <p:cNvSpPr/>
            <p:nvPr/>
          </p:nvSpPr>
          <p:spPr>
            <a:xfrm>
              <a:off x="7377269" y="2502962"/>
              <a:ext cx="246300" cy="246300"/>
            </a:xfrm>
            <a:prstGeom prst="rect">
              <a:avLst/>
            </a:prstGeom>
            <a:solidFill>
              <a:srgbClr val="EFF5F5"/>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40" name="Google Shape;433;p41">
              <a:extLst>
                <a:ext uri="{FF2B5EF4-FFF2-40B4-BE49-F238E27FC236}">
                  <a16:creationId xmlns:a16="http://schemas.microsoft.com/office/drawing/2014/main" id="{4FA2DF81-C284-6370-3174-5BB898C2B779}"/>
                </a:ext>
              </a:extLst>
            </p:cNvPr>
            <p:cNvSpPr/>
            <p:nvPr/>
          </p:nvSpPr>
          <p:spPr>
            <a:xfrm>
              <a:off x="7664475" y="2502962"/>
              <a:ext cx="246300" cy="246300"/>
            </a:xfrm>
            <a:prstGeom prst="rect">
              <a:avLst/>
            </a:prstGeom>
            <a:solidFill>
              <a:srgbClr val="EFF5F5"/>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41" name="Google Shape;434;p41">
              <a:extLst>
                <a:ext uri="{FF2B5EF4-FFF2-40B4-BE49-F238E27FC236}">
                  <a16:creationId xmlns:a16="http://schemas.microsoft.com/office/drawing/2014/main" id="{D5E749E8-1FC6-0E39-E363-D7604A25109A}"/>
                </a:ext>
              </a:extLst>
            </p:cNvPr>
            <p:cNvSpPr/>
            <p:nvPr/>
          </p:nvSpPr>
          <p:spPr>
            <a:xfrm>
              <a:off x="5888059" y="2506913"/>
              <a:ext cx="134700" cy="246300"/>
            </a:xfrm>
            <a:prstGeom prst="rect">
              <a:avLst/>
            </a:prstGeom>
            <a:solidFill>
              <a:schemeClr val="accent3"/>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grpSp>
      <p:grpSp>
        <p:nvGrpSpPr>
          <p:cNvPr id="43" name="Group 42">
            <a:extLst>
              <a:ext uri="{FF2B5EF4-FFF2-40B4-BE49-F238E27FC236}">
                <a16:creationId xmlns:a16="http://schemas.microsoft.com/office/drawing/2014/main" id="{34D550E9-FBAB-AA9E-8228-19507ED4B90D}"/>
              </a:ext>
            </a:extLst>
          </p:cNvPr>
          <p:cNvGrpSpPr/>
          <p:nvPr/>
        </p:nvGrpSpPr>
        <p:grpSpPr>
          <a:xfrm>
            <a:off x="4169392" y="3398783"/>
            <a:ext cx="3457050" cy="397001"/>
            <a:chOff x="4991615" y="3295988"/>
            <a:chExt cx="3457050" cy="397001"/>
          </a:xfrm>
        </p:grpSpPr>
        <p:sp>
          <p:nvSpPr>
            <p:cNvPr id="44" name="Google Shape;435;p41">
              <a:extLst>
                <a:ext uri="{FF2B5EF4-FFF2-40B4-BE49-F238E27FC236}">
                  <a16:creationId xmlns:a16="http://schemas.microsoft.com/office/drawing/2014/main" id="{33BC4D24-A834-A13A-9BB9-B8F45C794175}"/>
                </a:ext>
              </a:extLst>
            </p:cNvPr>
            <p:cNvSpPr txBox="1"/>
            <p:nvPr/>
          </p:nvSpPr>
          <p:spPr>
            <a:xfrm>
              <a:off x="7910765" y="3295988"/>
              <a:ext cx="537900" cy="397001"/>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0"/>
                </a:spcBef>
                <a:spcAft>
                  <a:spcPts val="0"/>
                </a:spcAft>
                <a:buNone/>
              </a:pPr>
              <a:r>
                <a:rPr lang="en-GB" sz="1200" b="1" dirty="0">
                  <a:solidFill>
                    <a:schemeClr val="accent3"/>
                  </a:solidFill>
                  <a:latin typeface="+mn-lt"/>
                  <a:ea typeface="Archivo Narrow"/>
                  <a:cs typeface="Archivo Narrow"/>
                  <a:sym typeface="Archivo Narrow"/>
                </a:rPr>
                <a:t>30%</a:t>
              </a:r>
              <a:endParaRPr sz="1200" b="1" dirty="0">
                <a:solidFill>
                  <a:schemeClr val="accent3"/>
                </a:solidFill>
                <a:latin typeface="+mn-lt"/>
                <a:ea typeface="Archivo Narrow"/>
                <a:cs typeface="Archivo Narrow"/>
                <a:sym typeface="Archivo Narrow"/>
              </a:endParaRPr>
            </a:p>
          </p:txBody>
        </p:sp>
        <p:sp>
          <p:nvSpPr>
            <p:cNvPr id="45" name="Google Shape;436;p41">
              <a:extLst>
                <a:ext uri="{FF2B5EF4-FFF2-40B4-BE49-F238E27FC236}">
                  <a16:creationId xmlns:a16="http://schemas.microsoft.com/office/drawing/2014/main" id="{2D04D64D-0CAE-7678-D785-F253338BDC7A}"/>
                </a:ext>
              </a:extLst>
            </p:cNvPr>
            <p:cNvSpPr/>
            <p:nvPr/>
          </p:nvSpPr>
          <p:spPr>
            <a:xfrm>
              <a:off x="4991615" y="3385627"/>
              <a:ext cx="246300" cy="246300"/>
            </a:xfrm>
            <a:prstGeom prst="rect">
              <a:avLst/>
            </a:prstGeom>
            <a:solidFill>
              <a:schemeClr val="accent3">
                <a:lumMod val="40000"/>
                <a:lumOff val="60000"/>
              </a:schemeClr>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46" name="Google Shape;437;p41">
              <a:extLst>
                <a:ext uri="{FF2B5EF4-FFF2-40B4-BE49-F238E27FC236}">
                  <a16:creationId xmlns:a16="http://schemas.microsoft.com/office/drawing/2014/main" id="{DFC2D629-2585-FF0A-6AD9-CA52631B98A0}"/>
                </a:ext>
              </a:extLst>
            </p:cNvPr>
            <p:cNvSpPr/>
            <p:nvPr/>
          </p:nvSpPr>
          <p:spPr>
            <a:xfrm>
              <a:off x="5290433" y="3385627"/>
              <a:ext cx="246300" cy="246300"/>
            </a:xfrm>
            <a:prstGeom prst="rect">
              <a:avLst/>
            </a:prstGeom>
            <a:solidFill>
              <a:schemeClr val="accent3">
                <a:lumMod val="40000"/>
                <a:lumOff val="60000"/>
              </a:schemeClr>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47" name="Google Shape;438;p41">
              <a:extLst>
                <a:ext uri="{FF2B5EF4-FFF2-40B4-BE49-F238E27FC236}">
                  <a16:creationId xmlns:a16="http://schemas.microsoft.com/office/drawing/2014/main" id="{961F0D6D-46E0-4FDA-F515-C32118F17BF7}"/>
                </a:ext>
              </a:extLst>
            </p:cNvPr>
            <p:cNvSpPr/>
            <p:nvPr/>
          </p:nvSpPr>
          <p:spPr>
            <a:xfrm>
              <a:off x="5589252" y="3385627"/>
              <a:ext cx="246300" cy="246300"/>
            </a:xfrm>
            <a:prstGeom prst="rect">
              <a:avLst/>
            </a:prstGeom>
            <a:solidFill>
              <a:schemeClr val="accent3">
                <a:lumMod val="40000"/>
                <a:lumOff val="60000"/>
              </a:schemeClr>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48" name="Google Shape;439;p41">
              <a:extLst>
                <a:ext uri="{FF2B5EF4-FFF2-40B4-BE49-F238E27FC236}">
                  <a16:creationId xmlns:a16="http://schemas.microsoft.com/office/drawing/2014/main" id="{84BC98E3-59EB-5A18-1125-3E330FDF3C20}"/>
                </a:ext>
              </a:extLst>
            </p:cNvPr>
            <p:cNvSpPr/>
            <p:nvPr/>
          </p:nvSpPr>
          <p:spPr>
            <a:xfrm>
              <a:off x="5888071" y="3385627"/>
              <a:ext cx="246300" cy="246300"/>
            </a:xfrm>
            <a:prstGeom prst="rect">
              <a:avLst/>
            </a:prstGeom>
            <a:solidFill>
              <a:srgbClr val="EFF5F5"/>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49" name="Google Shape;440;p41">
              <a:extLst>
                <a:ext uri="{FF2B5EF4-FFF2-40B4-BE49-F238E27FC236}">
                  <a16:creationId xmlns:a16="http://schemas.microsoft.com/office/drawing/2014/main" id="{3AEE7A95-900E-405E-6B32-A2B70B79EEB4}"/>
                </a:ext>
              </a:extLst>
            </p:cNvPr>
            <p:cNvSpPr/>
            <p:nvPr/>
          </p:nvSpPr>
          <p:spPr>
            <a:xfrm>
              <a:off x="6186890" y="3381687"/>
              <a:ext cx="246300" cy="246300"/>
            </a:xfrm>
            <a:prstGeom prst="rect">
              <a:avLst/>
            </a:prstGeom>
            <a:solidFill>
              <a:srgbClr val="EFF5F5"/>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50" name="Google Shape;441;p41">
              <a:extLst>
                <a:ext uri="{FF2B5EF4-FFF2-40B4-BE49-F238E27FC236}">
                  <a16:creationId xmlns:a16="http://schemas.microsoft.com/office/drawing/2014/main" id="{6EF515A8-038F-A818-E20B-043D19C8E209}"/>
                </a:ext>
              </a:extLst>
            </p:cNvPr>
            <p:cNvSpPr/>
            <p:nvPr/>
          </p:nvSpPr>
          <p:spPr>
            <a:xfrm>
              <a:off x="6485709" y="3381669"/>
              <a:ext cx="246300" cy="246300"/>
            </a:xfrm>
            <a:prstGeom prst="rect">
              <a:avLst/>
            </a:prstGeom>
            <a:solidFill>
              <a:srgbClr val="EFF5F5"/>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51" name="Google Shape;442;p41">
              <a:extLst>
                <a:ext uri="{FF2B5EF4-FFF2-40B4-BE49-F238E27FC236}">
                  <a16:creationId xmlns:a16="http://schemas.microsoft.com/office/drawing/2014/main" id="{7E0CC6AD-F2D3-2448-6795-409E6E801D47}"/>
                </a:ext>
              </a:extLst>
            </p:cNvPr>
            <p:cNvSpPr/>
            <p:nvPr/>
          </p:nvSpPr>
          <p:spPr>
            <a:xfrm>
              <a:off x="6784528" y="3381687"/>
              <a:ext cx="246300" cy="246300"/>
            </a:xfrm>
            <a:prstGeom prst="rect">
              <a:avLst/>
            </a:prstGeom>
            <a:solidFill>
              <a:srgbClr val="EFF5F5"/>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52" name="Google Shape;443;p41">
              <a:extLst>
                <a:ext uri="{FF2B5EF4-FFF2-40B4-BE49-F238E27FC236}">
                  <a16:creationId xmlns:a16="http://schemas.microsoft.com/office/drawing/2014/main" id="{D2FF145C-CB3B-4D16-BB52-94B0D2D0257D}"/>
                </a:ext>
              </a:extLst>
            </p:cNvPr>
            <p:cNvSpPr/>
            <p:nvPr/>
          </p:nvSpPr>
          <p:spPr>
            <a:xfrm>
              <a:off x="7083328" y="3381687"/>
              <a:ext cx="246300" cy="246300"/>
            </a:xfrm>
            <a:prstGeom prst="rect">
              <a:avLst/>
            </a:prstGeom>
            <a:solidFill>
              <a:srgbClr val="EFF5F5"/>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53" name="Google Shape;444;p41">
              <a:extLst>
                <a:ext uri="{FF2B5EF4-FFF2-40B4-BE49-F238E27FC236}">
                  <a16:creationId xmlns:a16="http://schemas.microsoft.com/office/drawing/2014/main" id="{E4880488-7EC6-802B-E3BF-C648FF1C1614}"/>
                </a:ext>
              </a:extLst>
            </p:cNvPr>
            <p:cNvSpPr/>
            <p:nvPr/>
          </p:nvSpPr>
          <p:spPr>
            <a:xfrm>
              <a:off x="7377269" y="3381687"/>
              <a:ext cx="246300" cy="246300"/>
            </a:xfrm>
            <a:prstGeom prst="rect">
              <a:avLst/>
            </a:prstGeom>
            <a:solidFill>
              <a:srgbClr val="EFF5F5"/>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sp>
          <p:nvSpPr>
            <p:cNvPr id="54" name="Google Shape;445;p41">
              <a:extLst>
                <a:ext uri="{FF2B5EF4-FFF2-40B4-BE49-F238E27FC236}">
                  <a16:creationId xmlns:a16="http://schemas.microsoft.com/office/drawing/2014/main" id="{334DABF7-652C-13D3-44B1-52D5984E368B}"/>
                </a:ext>
              </a:extLst>
            </p:cNvPr>
            <p:cNvSpPr/>
            <p:nvPr/>
          </p:nvSpPr>
          <p:spPr>
            <a:xfrm>
              <a:off x="7664475" y="3381687"/>
              <a:ext cx="246300" cy="246300"/>
            </a:xfrm>
            <a:prstGeom prst="rect">
              <a:avLst/>
            </a:prstGeom>
            <a:solidFill>
              <a:srgbClr val="EFF5F5"/>
            </a:solidFill>
            <a:ln>
              <a:noFill/>
            </a:ln>
          </p:spPr>
          <p:txBody>
            <a:bodyPr spcFirstLastPara="1" wrap="square" lIns="137200" tIns="137200" rIns="137200" bIns="137200" anchor="ctr" anchorCtr="0">
              <a:noAutofit/>
            </a:bodyPr>
            <a:lstStyle/>
            <a:p>
              <a:pPr marL="0" lvl="0" indent="0" algn="ctr" rtl="0">
                <a:spcBef>
                  <a:spcPts val="0"/>
                </a:spcBef>
                <a:spcAft>
                  <a:spcPts val="0"/>
                </a:spcAft>
                <a:buNone/>
              </a:pPr>
              <a:endParaRPr sz="2101">
                <a:solidFill>
                  <a:schemeClr val="lt1"/>
                </a:solidFill>
                <a:latin typeface="Inter"/>
                <a:ea typeface="Inter"/>
                <a:cs typeface="Inter"/>
                <a:sym typeface="Inter"/>
              </a:endParaRPr>
            </a:p>
          </p:txBody>
        </p:sp>
      </p:grpSp>
    </p:spTree>
    <p:extLst>
      <p:ext uri="{BB962C8B-B14F-4D97-AF65-F5344CB8AC3E}">
        <p14:creationId xmlns:p14="http://schemas.microsoft.com/office/powerpoint/2010/main" val="1038177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C8885-6A0A-3E8F-C832-BFD6A761F2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CC71DE-3372-A488-6C10-7AD48380630B}"/>
              </a:ext>
            </a:extLst>
          </p:cNvPr>
          <p:cNvSpPr>
            <a:spLocks noGrp="1"/>
          </p:cNvSpPr>
          <p:nvPr>
            <p:ph type="title"/>
          </p:nvPr>
        </p:nvSpPr>
        <p:spPr>
          <a:xfrm>
            <a:off x="274320" y="205740"/>
            <a:ext cx="7568737" cy="891540"/>
          </a:xfrm>
        </p:spPr>
        <p:txBody>
          <a:bodyPr/>
          <a:lstStyle/>
          <a:p>
            <a:r>
              <a:rPr lang="en-US" dirty="0"/>
              <a:t>3. Confidence in benefits doesn’t prevent decision regret</a:t>
            </a:r>
            <a:br>
              <a:rPr lang="en-US" dirty="0"/>
            </a:br>
            <a:endParaRPr lang="en-US" dirty="0"/>
          </a:p>
        </p:txBody>
      </p:sp>
      <p:sp>
        <p:nvSpPr>
          <p:cNvPr id="8" name="Text Placeholder 2">
            <a:extLst>
              <a:ext uri="{FF2B5EF4-FFF2-40B4-BE49-F238E27FC236}">
                <a16:creationId xmlns:a16="http://schemas.microsoft.com/office/drawing/2014/main" id="{1FDE4401-0C6C-D093-7EBA-AF2E3A51AEC4}"/>
              </a:ext>
            </a:extLst>
          </p:cNvPr>
          <p:cNvSpPr>
            <a:spLocks noGrp="1"/>
          </p:cNvSpPr>
          <p:nvPr>
            <p:ph type="body" sz="quarter" idx="12"/>
          </p:nvPr>
        </p:nvSpPr>
        <p:spPr>
          <a:xfrm>
            <a:off x="285916" y="2285760"/>
            <a:ext cx="3598331" cy="2400540"/>
          </a:xfrm>
          <a:ln w="9525">
            <a:noFill/>
            <a:prstDash val="dash"/>
          </a:ln>
        </p:spPr>
        <p:style>
          <a:lnRef idx="2">
            <a:schemeClr val="accent3"/>
          </a:lnRef>
          <a:fillRef idx="1">
            <a:schemeClr val="lt1"/>
          </a:fillRef>
          <a:effectRef idx="0">
            <a:schemeClr val="accent3"/>
          </a:effectRef>
          <a:fontRef idx="minor">
            <a:schemeClr val="dk1"/>
          </a:fontRef>
        </p:style>
        <p:txBody>
          <a:bodyPr lIns="91440" tIns="45720"/>
          <a:lstStyle/>
          <a:p>
            <a:r>
              <a:rPr lang="en-US" dirty="0">
                <a:solidFill>
                  <a:schemeClr val="accent4"/>
                </a:solidFill>
              </a:rPr>
              <a:t>Confidence without comprehension</a:t>
            </a:r>
          </a:p>
        </p:txBody>
      </p:sp>
      <p:graphicFrame>
        <p:nvGraphicFramePr>
          <p:cNvPr id="14" name="Table 13">
            <a:extLst>
              <a:ext uri="{FF2B5EF4-FFF2-40B4-BE49-F238E27FC236}">
                <a16:creationId xmlns:a16="http://schemas.microsoft.com/office/drawing/2014/main" id="{5040FBBF-4861-67BB-62A3-8E74DFAEB5A9}"/>
              </a:ext>
            </a:extLst>
          </p:cNvPr>
          <p:cNvGraphicFramePr>
            <a:graphicFrameLocks/>
          </p:cNvGraphicFramePr>
          <p:nvPr>
            <p:extLst>
              <p:ext uri="{D42A27DB-BD31-4B8C-83A1-F6EECF244321}">
                <p14:modId xmlns:p14="http://schemas.microsoft.com/office/powerpoint/2010/main" val="995926890"/>
              </p:ext>
            </p:extLst>
          </p:nvPr>
        </p:nvGraphicFramePr>
        <p:xfrm>
          <a:off x="285916" y="2619934"/>
          <a:ext cx="3643858" cy="1983412"/>
        </p:xfrm>
        <a:graphic>
          <a:graphicData uri="http://schemas.openxmlformats.org/drawingml/2006/table">
            <a:tbl>
              <a:tblPr>
                <a:tableStyleId>{5940675A-B579-460E-94D1-54222C63F5DA}</a:tableStyleId>
              </a:tblPr>
              <a:tblGrid>
                <a:gridCol w="1594870">
                  <a:extLst>
                    <a:ext uri="{9D8B030D-6E8A-4147-A177-3AD203B41FA5}">
                      <a16:colId xmlns:a16="http://schemas.microsoft.com/office/drawing/2014/main" val="2487179312"/>
                    </a:ext>
                  </a:extLst>
                </a:gridCol>
                <a:gridCol w="2048988">
                  <a:extLst>
                    <a:ext uri="{9D8B030D-6E8A-4147-A177-3AD203B41FA5}">
                      <a16:colId xmlns:a16="http://schemas.microsoft.com/office/drawing/2014/main" val="2502002"/>
                    </a:ext>
                  </a:extLst>
                </a:gridCol>
              </a:tblGrid>
              <a:tr h="1983412">
                <a:tc>
                  <a:txBody>
                    <a:bodyPr/>
                    <a:lstStyle/>
                    <a:p>
                      <a:pPr algn="ctr"/>
                      <a:endParaRPr lang="en-US" sz="1200" b="1" dirty="0">
                        <a:solidFill>
                          <a:schemeClr val="accent4"/>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tcPr>
                </a:tc>
                <a:tc>
                  <a:txBody>
                    <a:bodyPr/>
                    <a:lstStyle/>
                    <a:p>
                      <a:pPr algn="l"/>
                      <a:r>
                        <a:rPr lang="en-US" sz="1400" b="1" dirty="0">
                          <a:solidFill>
                            <a:schemeClr val="tx2"/>
                          </a:solidFill>
                        </a:rPr>
                        <a:t>72%</a:t>
                      </a:r>
                    </a:p>
                    <a:p>
                      <a:pPr algn="l"/>
                      <a:r>
                        <a:rPr lang="en-US" sz="900" b="0" dirty="0">
                          <a:solidFill>
                            <a:schemeClr val="tx2"/>
                          </a:solidFill>
                        </a:rPr>
                        <a:t>say they understand their benefit options and </a:t>
                      </a:r>
                      <a:r>
                        <a:rPr lang="en-US" sz="900" b="1" dirty="0">
                          <a:solidFill>
                            <a:schemeClr val="tx2"/>
                          </a:solidFill>
                        </a:rPr>
                        <a:t>feel confident choosing benefits.</a:t>
                      </a:r>
                    </a:p>
                    <a:p>
                      <a:pPr algn="l"/>
                      <a:endParaRPr lang="en-US" sz="900" b="0" dirty="0">
                        <a:solidFill>
                          <a:schemeClr val="tx2"/>
                        </a:solidFill>
                      </a:endParaRPr>
                    </a:p>
                    <a:p>
                      <a:pPr algn="l"/>
                      <a:r>
                        <a:rPr lang="en-US" sz="1400" b="1" dirty="0">
                          <a:solidFill>
                            <a:schemeClr val="tx2"/>
                          </a:solidFill>
                        </a:rPr>
                        <a:t>61%</a:t>
                      </a:r>
                    </a:p>
                    <a:p>
                      <a:pPr algn="l"/>
                      <a:r>
                        <a:rPr lang="en-US" sz="900" b="0" dirty="0">
                          <a:solidFill>
                            <a:schemeClr val="tx2"/>
                          </a:solidFill>
                        </a:rPr>
                        <a:t>Yet six in ten (61%) have later </a:t>
                      </a:r>
                      <a:r>
                        <a:rPr lang="en-US" sz="900" b="1" dirty="0">
                          <a:solidFill>
                            <a:schemeClr val="tx2"/>
                          </a:solidFill>
                        </a:rPr>
                        <a:t>regretted a benefits decision</a:t>
                      </a:r>
                      <a:r>
                        <a:rPr lang="en-US" sz="900" b="0" dirty="0">
                          <a:solidFill>
                            <a:schemeClr val="tx2"/>
                          </a:solidFill>
                        </a:rPr>
                        <a:t>, citing a lack of information or support.</a:t>
                      </a: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27823657"/>
                  </a:ext>
                </a:extLst>
              </a:tr>
            </a:tbl>
          </a:graphicData>
        </a:graphic>
      </p:graphicFrame>
      <p:sp>
        <p:nvSpPr>
          <p:cNvPr id="22" name="Text Placeholder 2">
            <a:extLst>
              <a:ext uri="{FF2B5EF4-FFF2-40B4-BE49-F238E27FC236}">
                <a16:creationId xmlns:a16="http://schemas.microsoft.com/office/drawing/2014/main" id="{F57E0FC7-18BA-6797-ED14-711CCF921504}"/>
              </a:ext>
            </a:extLst>
          </p:cNvPr>
          <p:cNvSpPr txBox="1">
            <a:spLocks/>
          </p:cNvSpPr>
          <p:nvPr/>
        </p:nvSpPr>
        <p:spPr>
          <a:xfrm>
            <a:off x="4090715" y="2285759"/>
            <a:ext cx="3730752" cy="2400541"/>
          </a:xfrm>
          <a:prstGeom prst="rect">
            <a:avLst/>
          </a:prstGeom>
          <a:ln w="9525" cap="flat" cmpd="sng" algn="ctr">
            <a:noFill/>
            <a:prstDash val="dash"/>
            <a:miter lim="800000"/>
          </a:ln>
        </p:spPr>
        <p:style>
          <a:lnRef idx="2">
            <a:schemeClr val="accent3"/>
          </a:lnRef>
          <a:fillRef idx="1">
            <a:schemeClr val="lt1"/>
          </a:fillRef>
          <a:effectRef idx="0">
            <a:schemeClr val="accent3"/>
          </a:effectRef>
          <a:fontRef idx="minor">
            <a:schemeClr val="dk1"/>
          </a:fontRef>
        </p:style>
        <p:txBody>
          <a:bodyPr vert="horz" lIns="91440" tIns="45720" rIns="0" bIns="0" rtlCol="0">
            <a:noAutofit/>
          </a:bodyPr>
          <a:lstStyle>
            <a:lvl1pPr marL="0" indent="0" algn="l" defTabSz="685800" rtl="0" eaLnBrk="1" latinLnBrk="0" hangingPunct="1">
              <a:lnSpc>
                <a:spcPct val="100000"/>
              </a:lnSpc>
              <a:spcBef>
                <a:spcPts val="0"/>
              </a:spcBef>
              <a:spcAft>
                <a:spcPts val="0"/>
              </a:spcAft>
              <a:buFontTx/>
              <a:buNone/>
              <a:defRPr sz="1350" b="1" kern="1200">
                <a:solidFill>
                  <a:schemeClr val="dk1"/>
                </a:solidFill>
                <a:latin typeface="+mn-lt"/>
                <a:ea typeface="+mn-ea"/>
                <a:cs typeface="+mn-cs"/>
              </a:defRPr>
            </a:lvl1pPr>
            <a:lvl2pPr marL="342900" indent="-336947" algn="l" defTabSz="685800" rtl="0" eaLnBrk="1" latinLnBrk="0" hangingPunct="1">
              <a:lnSpc>
                <a:spcPct val="90000"/>
              </a:lnSpc>
              <a:spcBef>
                <a:spcPts val="375"/>
              </a:spcBef>
              <a:buFont typeface="Arial" panose="020B0604020202020204" pitchFamily="34" charset="0"/>
              <a:buNone/>
              <a:tabLst/>
              <a:defRPr sz="1350" b="0" kern="1200">
                <a:solidFill>
                  <a:schemeClr val="dk1"/>
                </a:solidFill>
                <a:latin typeface="+mn-lt"/>
                <a:ea typeface="+mn-ea"/>
                <a:cs typeface="+mn-cs"/>
              </a:defRPr>
            </a:lvl2pPr>
            <a:lvl3pPr marL="0" indent="2381" algn="l" defTabSz="685800" rtl="0" eaLnBrk="1" latinLnBrk="0" hangingPunct="1">
              <a:lnSpc>
                <a:spcPct val="100000"/>
              </a:lnSpc>
              <a:spcBef>
                <a:spcPts val="0"/>
              </a:spcBef>
              <a:spcAft>
                <a:spcPts val="0"/>
              </a:spcAft>
              <a:buFont typeface="Arial" panose="020B0604020202020204" pitchFamily="34" charset="0"/>
              <a:buNone/>
              <a:tabLst/>
              <a:defRPr sz="975" b="1" kern="1200">
                <a:solidFill>
                  <a:schemeClr val="dk1"/>
                </a:solidFill>
                <a:latin typeface="+mn-lt"/>
                <a:ea typeface="+mn-ea"/>
                <a:cs typeface="+mn-cs"/>
              </a:defRPr>
            </a:lvl3pPr>
            <a:lvl4pPr marL="0" indent="0" algn="l" defTabSz="685800" rtl="0" eaLnBrk="1" latinLnBrk="0" hangingPunct="1">
              <a:lnSpc>
                <a:spcPct val="100000"/>
              </a:lnSpc>
              <a:spcBef>
                <a:spcPts val="0"/>
              </a:spcBef>
              <a:spcAft>
                <a:spcPts val="0"/>
              </a:spcAft>
              <a:buFont typeface="Arial" panose="020B0604020202020204" pitchFamily="34" charset="0"/>
              <a:buNone/>
              <a:tabLst/>
              <a:defRPr sz="975" kern="1200">
                <a:solidFill>
                  <a:schemeClr val="dk1"/>
                </a:solidFill>
                <a:latin typeface="+mn-lt"/>
                <a:ea typeface="+mn-ea"/>
                <a:cs typeface="+mn-cs"/>
              </a:defRPr>
            </a:lvl4pPr>
            <a:lvl5pPr marL="137160" marR="0" indent="-13716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sz="975" kern="1200">
                <a:solidFill>
                  <a:schemeClr val="dk1"/>
                </a:solidFill>
                <a:latin typeface="+mn-lt"/>
                <a:ea typeface="+mn-ea"/>
                <a:cs typeface="+mn-cs"/>
              </a:defRPr>
            </a:lvl5pPr>
            <a:lvl6pPr marL="274320" indent="-137160" algn="l" defTabSz="685800" rtl="0" eaLnBrk="1" latinLnBrk="0" hangingPunct="1">
              <a:lnSpc>
                <a:spcPct val="100000"/>
              </a:lnSpc>
              <a:spcBef>
                <a:spcPts val="0"/>
              </a:spcBef>
              <a:spcAft>
                <a:spcPts val="0"/>
              </a:spcAft>
              <a:buFont typeface="System Font Regular"/>
              <a:buChar char="–"/>
              <a:tabLst/>
              <a:defRPr sz="975" i="0" kern="1200">
                <a:solidFill>
                  <a:schemeClr val="dk1"/>
                </a:solidFill>
                <a:latin typeface="+mn-lt"/>
                <a:ea typeface="+mn-ea"/>
                <a:cs typeface="+mn-cs"/>
              </a:defRPr>
            </a:lvl6pPr>
            <a:lvl7pPr marL="0" indent="0" algn="l" defTabSz="685800" rtl="0" eaLnBrk="1" latinLnBrk="0" hangingPunct="1">
              <a:lnSpc>
                <a:spcPct val="100000"/>
              </a:lnSpc>
              <a:spcBef>
                <a:spcPts val="0"/>
              </a:spcBef>
              <a:spcAft>
                <a:spcPts val="0"/>
              </a:spcAft>
              <a:buFont typeface="Arial" panose="020B0604020202020204" pitchFamily="34" charset="0"/>
              <a:buNone/>
              <a:tabLst/>
              <a:defRPr sz="750" i="0" kern="1200">
                <a:solidFill>
                  <a:schemeClr val="dk1"/>
                </a:solidFill>
                <a:latin typeface="+mn-lt"/>
                <a:ea typeface="+mn-ea"/>
                <a:cs typeface="+mn-cs"/>
              </a:defRPr>
            </a:lvl7pPr>
            <a:lvl8pPr marL="0" indent="0" algn="l" defTabSz="685800" rtl="0" eaLnBrk="1" latinLnBrk="0" hangingPunct="1">
              <a:lnSpc>
                <a:spcPct val="100000"/>
              </a:lnSpc>
              <a:spcBef>
                <a:spcPts val="0"/>
              </a:spcBef>
              <a:buFont typeface="Arial" panose="020B0604020202020204" pitchFamily="34" charset="0"/>
              <a:buNone/>
              <a:tabLst/>
              <a:defRPr sz="750" i="1" kern="1200">
                <a:solidFill>
                  <a:schemeClr val="dk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dk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00AD97"/>
                </a:solidFill>
                <a:effectLst/>
                <a:uLnTx/>
                <a:uFillTx/>
                <a:latin typeface="Georgia" panose="02040502050405020303"/>
                <a:ea typeface="+mn-ea"/>
                <a:cs typeface="+mn-cs"/>
                <a:sym typeface="Arial"/>
              </a:rPr>
              <a:t>The power of defaults</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00313C"/>
              </a:solidFill>
              <a:effectLst/>
              <a:uLnTx/>
              <a:uFillTx/>
              <a:latin typeface="Georgia" panose="02040502050405020303"/>
              <a:ea typeface="+mn-ea"/>
              <a:cs typeface="+mn-cs"/>
              <a:sym typeface="Arial"/>
            </a:endParaRPr>
          </a:p>
        </p:txBody>
      </p:sp>
      <p:graphicFrame>
        <p:nvGraphicFramePr>
          <p:cNvPr id="5" name="Table 4">
            <a:extLst>
              <a:ext uri="{FF2B5EF4-FFF2-40B4-BE49-F238E27FC236}">
                <a16:creationId xmlns:a16="http://schemas.microsoft.com/office/drawing/2014/main" id="{2556D78F-26BA-BE0F-E185-5EF57F81DF20}"/>
              </a:ext>
            </a:extLst>
          </p:cNvPr>
          <p:cNvGraphicFramePr>
            <a:graphicFrameLocks noGrp="1"/>
          </p:cNvGraphicFramePr>
          <p:nvPr>
            <p:extLst>
              <p:ext uri="{D42A27DB-BD31-4B8C-83A1-F6EECF244321}">
                <p14:modId xmlns:p14="http://schemas.microsoft.com/office/powerpoint/2010/main" val="4283599316"/>
              </p:ext>
            </p:extLst>
          </p:nvPr>
        </p:nvGraphicFramePr>
        <p:xfrm>
          <a:off x="274320" y="1260550"/>
          <a:ext cx="7560425" cy="914400"/>
        </p:xfrm>
        <a:graphic>
          <a:graphicData uri="http://schemas.openxmlformats.org/drawingml/2006/table">
            <a:tbl>
              <a:tblPr>
                <a:tableStyleId>{2D5ABB26-0587-4C30-8999-92F81FD0307C}</a:tableStyleId>
              </a:tblPr>
              <a:tblGrid>
                <a:gridCol w="1144039">
                  <a:extLst>
                    <a:ext uri="{9D8B030D-6E8A-4147-A177-3AD203B41FA5}">
                      <a16:colId xmlns:a16="http://schemas.microsoft.com/office/drawing/2014/main" val="1189147547"/>
                    </a:ext>
                  </a:extLst>
                </a:gridCol>
                <a:gridCol w="6416386">
                  <a:extLst>
                    <a:ext uri="{9D8B030D-6E8A-4147-A177-3AD203B41FA5}">
                      <a16:colId xmlns:a16="http://schemas.microsoft.com/office/drawing/2014/main" val="3387923848"/>
                    </a:ext>
                  </a:extLst>
                </a:gridCol>
              </a:tblGrid>
              <a:tr h="739699">
                <a:tc>
                  <a:txBody>
                    <a:bodyPr/>
                    <a:lstStyle/>
                    <a:p>
                      <a:endParaRPr lang="en-US" dirty="0"/>
                    </a:p>
                    <a:p>
                      <a:endParaRPr lang="en-US" dirty="0"/>
                    </a:p>
                    <a:p>
                      <a:pPr algn="ctr"/>
                      <a:endParaRPr lang="en-US" dirty="0">
                        <a:solidFill>
                          <a:schemeClr val="bg1"/>
                        </a:solidFill>
                      </a:endParaRPr>
                    </a:p>
                    <a:p>
                      <a:pPr algn="ctr"/>
                      <a:r>
                        <a:rPr lang="en-US" dirty="0">
                          <a:solidFill>
                            <a:schemeClr val="bg1"/>
                          </a:solidFill>
                        </a:rPr>
                        <a:t>Headline</a:t>
                      </a:r>
                    </a:p>
                  </a:txBody>
                  <a:tcPr>
                    <a:lnL w="12700" cap="flat" cmpd="sng" algn="ctr">
                      <a:solidFill>
                        <a:schemeClr val="accent3"/>
                      </a:solidFill>
                      <a:prstDash val="sysDash"/>
                      <a:round/>
                      <a:headEnd type="none" w="med" len="med"/>
                      <a:tailEnd type="none" w="med" len="med"/>
                    </a:lnL>
                    <a:lnR w="12700" cap="flat" cmpd="sng" algn="ctr">
                      <a:noFill/>
                      <a:prstDash val="sysDash"/>
                      <a:round/>
                      <a:headEnd type="none" w="med" len="med"/>
                      <a:tailEnd type="none" w="med" len="med"/>
                    </a:lnR>
                    <a:lnT w="12700" cap="flat" cmpd="sng" algn="ctr">
                      <a:solidFill>
                        <a:schemeClr val="accent3"/>
                      </a:solidFill>
                      <a:prstDash val="sysDash"/>
                      <a:round/>
                      <a:headEnd type="none" w="med" len="med"/>
                      <a:tailEnd type="none" w="med" len="med"/>
                    </a:lnT>
                    <a:lnB w="12700" cap="flat" cmpd="sng" algn="ctr">
                      <a:solidFill>
                        <a:schemeClr val="accent3"/>
                      </a:solidFill>
                      <a:prstDash val="sysDash"/>
                      <a:round/>
                      <a:headEnd type="none" w="med" len="med"/>
                      <a:tailEnd type="none" w="med" len="med"/>
                    </a:lnB>
                    <a:solidFill>
                      <a:schemeClr val="accent3"/>
                    </a:solidFill>
                  </a:tcPr>
                </a:tc>
                <a:tc>
                  <a:txBody>
                    <a:bodyPr/>
                    <a:lstStyle/>
                    <a:p>
                      <a:r>
                        <a:rPr lang="en-US" b="1" dirty="0">
                          <a:solidFill>
                            <a:schemeClr val="accent4"/>
                          </a:solidFill>
                        </a:rPr>
                        <a:t>Benefit decisions have become unexpectedly tricky:</a:t>
                      </a:r>
                      <a:br>
                        <a:rPr lang="en-US" b="1" dirty="0">
                          <a:solidFill>
                            <a:schemeClr val="accent4"/>
                          </a:solidFill>
                        </a:rPr>
                      </a:br>
                      <a:r>
                        <a:rPr lang="en-US" b="0" dirty="0">
                          <a:solidFill>
                            <a:schemeClr val="accent2"/>
                          </a:solidFill>
                        </a:rPr>
                        <a:t>Despite widespread confidence in navigating benefits, employees frequently regret their choices.</a:t>
                      </a:r>
                    </a:p>
                  </a:txBody>
                  <a:tcPr anchor="ctr">
                    <a:lnL w="12700" cap="flat" cmpd="sng" algn="ctr">
                      <a:noFill/>
                      <a:prstDash val="sysDash"/>
                      <a:round/>
                      <a:headEnd type="none" w="med" len="med"/>
                      <a:tailEnd type="none" w="med" len="med"/>
                    </a:lnL>
                    <a:lnR w="12700" cap="flat" cmpd="sng" algn="ctr">
                      <a:solidFill>
                        <a:schemeClr val="accent3"/>
                      </a:solidFill>
                      <a:prstDash val="sysDash"/>
                      <a:round/>
                      <a:headEnd type="none" w="med" len="med"/>
                      <a:tailEnd type="none" w="med" len="med"/>
                    </a:lnR>
                    <a:lnT w="12700" cap="flat" cmpd="sng" algn="ctr">
                      <a:solidFill>
                        <a:schemeClr val="accent3"/>
                      </a:solidFill>
                      <a:prstDash val="sysDash"/>
                      <a:round/>
                      <a:headEnd type="none" w="med" len="med"/>
                      <a:tailEnd type="none" w="med" len="med"/>
                    </a:lnT>
                    <a:lnB w="12700" cap="flat" cmpd="sng" algn="ctr">
                      <a:solidFill>
                        <a:schemeClr val="accent3"/>
                      </a:solidFill>
                      <a:prstDash val="sysDash"/>
                      <a:round/>
                      <a:headEnd type="none" w="med" len="med"/>
                      <a:tailEnd type="none" w="med" len="med"/>
                    </a:lnB>
                  </a:tcPr>
                </a:tc>
                <a:extLst>
                  <a:ext uri="{0D108BD9-81ED-4DB2-BD59-A6C34878D82A}">
                    <a16:rowId xmlns:a16="http://schemas.microsoft.com/office/drawing/2014/main" val="382161377"/>
                  </a:ext>
                </a:extLst>
              </a:tr>
            </a:tbl>
          </a:graphicData>
        </a:graphic>
      </p:graphicFrame>
      <p:cxnSp>
        <p:nvCxnSpPr>
          <p:cNvPr id="350" name="Straight Connector 349">
            <a:extLst>
              <a:ext uri="{FF2B5EF4-FFF2-40B4-BE49-F238E27FC236}">
                <a16:creationId xmlns:a16="http://schemas.microsoft.com/office/drawing/2014/main" id="{3F19CA1D-304D-AA0F-DA85-D0CAE433FD9D}"/>
              </a:ext>
            </a:extLst>
          </p:cNvPr>
          <p:cNvCxnSpPr/>
          <p:nvPr/>
        </p:nvCxnSpPr>
        <p:spPr>
          <a:xfrm>
            <a:off x="3962602" y="2285760"/>
            <a:ext cx="0" cy="2377440"/>
          </a:xfrm>
          <a:prstGeom prst="line">
            <a:avLst/>
          </a:prstGeom>
          <a:ln>
            <a:prstDash val="sysDash"/>
          </a:ln>
        </p:spPr>
        <p:style>
          <a:lnRef idx="1">
            <a:schemeClr val="accent2"/>
          </a:lnRef>
          <a:fillRef idx="0">
            <a:schemeClr val="accent2"/>
          </a:fillRef>
          <a:effectRef idx="0">
            <a:schemeClr val="accent2"/>
          </a:effectRef>
          <a:fontRef idx="minor">
            <a:schemeClr val="tx1"/>
          </a:fontRef>
        </p:style>
      </p:cxnSp>
      <p:pic>
        <p:nvPicPr>
          <p:cNvPr id="6" name="Google Shape;462;p42" title="_Ã«Ã®Ã©_1 (19).png">
            <a:extLst>
              <a:ext uri="{FF2B5EF4-FFF2-40B4-BE49-F238E27FC236}">
                <a16:creationId xmlns:a16="http://schemas.microsoft.com/office/drawing/2014/main" id="{CA336FCE-F6E1-8571-CC89-BF8E1704FB33}"/>
              </a:ext>
            </a:extLst>
          </p:cNvPr>
          <p:cNvPicPr preferRelativeResize="0"/>
          <p:nvPr/>
        </p:nvPicPr>
        <p:blipFill rotWithShape="1">
          <a:blip r:embed="rId3">
            <a:alphaModFix/>
          </a:blip>
          <a:srcRect l="-20885" t="-5419" r="-20899"/>
          <a:stretch/>
        </p:blipFill>
        <p:spPr>
          <a:xfrm>
            <a:off x="578093" y="1379326"/>
            <a:ext cx="513605" cy="468667"/>
          </a:xfrm>
          <a:prstGeom prst="rect">
            <a:avLst/>
          </a:prstGeom>
          <a:noFill/>
          <a:ln>
            <a:noFill/>
          </a:ln>
        </p:spPr>
      </p:pic>
      <p:pic>
        <p:nvPicPr>
          <p:cNvPr id="11" name="Google Shape;471;p42" title="Layer_1 (5).png">
            <a:extLst>
              <a:ext uri="{FF2B5EF4-FFF2-40B4-BE49-F238E27FC236}">
                <a16:creationId xmlns:a16="http://schemas.microsoft.com/office/drawing/2014/main" id="{73817A95-A5FF-5936-6640-53D715389A44}"/>
              </a:ext>
            </a:extLst>
          </p:cNvPr>
          <p:cNvPicPr preferRelativeResize="0"/>
          <p:nvPr/>
        </p:nvPicPr>
        <p:blipFill>
          <a:blip r:embed="rId4">
            <a:alphaModFix/>
            <a:duotone>
              <a:schemeClr val="accent3">
                <a:shade val="45000"/>
                <a:satMod val="135000"/>
              </a:schemeClr>
              <a:prstClr val="white"/>
            </a:duotone>
          </a:blip>
          <a:stretch>
            <a:fillRect/>
          </a:stretch>
        </p:blipFill>
        <p:spPr>
          <a:xfrm>
            <a:off x="419058" y="2848159"/>
            <a:ext cx="1411550" cy="1491750"/>
          </a:xfrm>
          <a:prstGeom prst="rect">
            <a:avLst/>
          </a:prstGeom>
          <a:noFill/>
          <a:ln>
            <a:noFill/>
          </a:ln>
        </p:spPr>
      </p:pic>
      <p:graphicFrame>
        <p:nvGraphicFramePr>
          <p:cNvPr id="12" name="Table 11">
            <a:extLst>
              <a:ext uri="{FF2B5EF4-FFF2-40B4-BE49-F238E27FC236}">
                <a16:creationId xmlns:a16="http://schemas.microsoft.com/office/drawing/2014/main" id="{B7B623E8-56A7-355C-6F9B-BBCC95121C91}"/>
              </a:ext>
            </a:extLst>
          </p:cNvPr>
          <p:cNvGraphicFramePr>
            <a:graphicFrameLocks/>
          </p:cNvGraphicFramePr>
          <p:nvPr>
            <p:extLst>
              <p:ext uri="{D42A27DB-BD31-4B8C-83A1-F6EECF244321}">
                <p14:modId xmlns:p14="http://schemas.microsoft.com/office/powerpoint/2010/main" val="1479959507"/>
              </p:ext>
            </p:extLst>
          </p:nvPr>
        </p:nvGraphicFramePr>
        <p:xfrm>
          <a:off x="4169071" y="2619934"/>
          <a:ext cx="3643858" cy="2014411"/>
        </p:xfrm>
        <a:graphic>
          <a:graphicData uri="http://schemas.openxmlformats.org/drawingml/2006/table">
            <a:tbl>
              <a:tblPr>
                <a:tableStyleId>{5940675A-B579-460E-94D1-54222C63F5DA}</a:tableStyleId>
              </a:tblPr>
              <a:tblGrid>
                <a:gridCol w="1104315">
                  <a:extLst>
                    <a:ext uri="{9D8B030D-6E8A-4147-A177-3AD203B41FA5}">
                      <a16:colId xmlns:a16="http://schemas.microsoft.com/office/drawing/2014/main" val="2487179312"/>
                    </a:ext>
                  </a:extLst>
                </a:gridCol>
                <a:gridCol w="2539543">
                  <a:extLst>
                    <a:ext uri="{9D8B030D-6E8A-4147-A177-3AD203B41FA5}">
                      <a16:colId xmlns:a16="http://schemas.microsoft.com/office/drawing/2014/main" val="2502002"/>
                    </a:ext>
                  </a:extLst>
                </a:gridCol>
              </a:tblGrid>
              <a:tr h="1619557">
                <a:tc>
                  <a:txBody>
                    <a:bodyPr/>
                    <a:lstStyle/>
                    <a:p>
                      <a:pPr algn="ctr"/>
                      <a:endParaRPr lang="en-US" sz="1200" b="1" dirty="0">
                        <a:solidFill>
                          <a:schemeClr val="accent4"/>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tcPr>
                </a:tc>
                <a:tc>
                  <a:txBody>
                    <a:bodyPr/>
                    <a:lstStyle/>
                    <a:p>
                      <a:pPr algn="l"/>
                      <a:r>
                        <a:rPr lang="en-US" sz="900" b="0" dirty="0">
                          <a:solidFill>
                            <a:schemeClr val="tx2"/>
                          </a:solidFill>
                        </a:rPr>
                        <a:t>of workers made initial retirement choices but rarely review or change them.</a:t>
                      </a:r>
                    </a:p>
                    <a:p>
                      <a:pPr algn="l"/>
                      <a:endParaRPr lang="en-US" sz="900" b="0" dirty="0">
                        <a:solidFill>
                          <a:schemeClr val="tx2"/>
                        </a:solidFill>
                      </a:endParaRPr>
                    </a:p>
                    <a:p>
                      <a:pPr algn="l"/>
                      <a:endParaRPr lang="en-US" sz="900" b="0" dirty="0">
                        <a:solidFill>
                          <a:schemeClr val="tx2"/>
                        </a:solidFill>
                      </a:endParaRPr>
                    </a:p>
                    <a:p>
                      <a:pPr algn="l"/>
                      <a:endParaRPr lang="en-US" sz="900" b="0" dirty="0">
                        <a:solidFill>
                          <a:schemeClr val="tx2"/>
                        </a:solidFill>
                      </a:endParaRPr>
                    </a:p>
                    <a:p>
                      <a:pPr algn="l"/>
                      <a:r>
                        <a:rPr lang="en-US" sz="900" b="0" dirty="0">
                          <a:solidFill>
                            <a:schemeClr val="tx2"/>
                          </a:solidFill>
                        </a:rPr>
                        <a:t>say retirement planning feels overly complicated or time-consuming.</a:t>
                      </a: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27823657"/>
                  </a:ext>
                </a:extLst>
              </a:tr>
              <a:tr h="394854">
                <a:tc gridSpan="2">
                  <a:txBody>
                    <a:bodyPr/>
                    <a:lstStyle/>
                    <a:p>
                      <a:pPr algn="l"/>
                      <a:r>
                        <a:rPr lang="en-US" sz="900" b="0" dirty="0">
                          <a:solidFill>
                            <a:schemeClr val="accent2"/>
                          </a:solidFill>
                        </a:rPr>
                        <a:t>Simpler information, clearer guidance and </a:t>
                      </a:r>
                      <a:r>
                        <a:rPr lang="en-US" sz="900" b="1" dirty="0">
                          <a:solidFill>
                            <a:schemeClr val="accent2"/>
                          </a:solidFill>
                        </a:rPr>
                        <a:t>better designed benefit options </a:t>
                      </a:r>
                      <a:r>
                        <a:rPr lang="en-US" sz="900" b="0" dirty="0">
                          <a:solidFill>
                            <a:schemeClr val="accent2"/>
                          </a:solidFill>
                        </a:rPr>
                        <a:t>are needed</a:t>
                      </a:r>
                      <a:r>
                        <a:rPr lang="en-US" sz="900" b="1" dirty="0">
                          <a:solidFill>
                            <a:schemeClr val="accent2"/>
                          </a:solidFill>
                        </a:rPr>
                        <a:t>.</a:t>
                      </a: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tcPr>
                </a:tc>
                <a:tc hMerge="1">
                  <a:txBody>
                    <a:bodyPr/>
                    <a:lstStyle/>
                    <a:p>
                      <a:pPr algn="l"/>
                      <a:endParaRPr lang="en-US" sz="900" b="0" dirty="0">
                        <a:solidFill>
                          <a:schemeClr val="tx2"/>
                        </a:solidFill>
                      </a:endParaRPr>
                    </a:p>
                  </a:txBody>
                  <a:tcPr anchor="ctr">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2884946"/>
                  </a:ext>
                </a:extLst>
              </a:tr>
            </a:tbl>
          </a:graphicData>
        </a:graphic>
      </p:graphicFrame>
      <p:pic>
        <p:nvPicPr>
          <p:cNvPr id="13" name="Google Shape;452;p42" title="Group 1073712178.png">
            <a:extLst>
              <a:ext uri="{FF2B5EF4-FFF2-40B4-BE49-F238E27FC236}">
                <a16:creationId xmlns:a16="http://schemas.microsoft.com/office/drawing/2014/main" id="{A1865AB3-F123-7E7A-E650-C36C24F91E67}"/>
              </a:ext>
            </a:extLst>
          </p:cNvPr>
          <p:cNvPicPr preferRelativeResize="0"/>
          <p:nvPr/>
        </p:nvPicPr>
        <p:blipFill>
          <a:blip r:embed="rId5">
            <a:alphaModFix/>
            <a:duotone>
              <a:schemeClr val="accent4">
                <a:shade val="45000"/>
                <a:satMod val="135000"/>
              </a:schemeClr>
              <a:prstClr val="white"/>
            </a:duotone>
          </a:blip>
          <a:stretch>
            <a:fillRect/>
          </a:stretch>
        </p:blipFill>
        <p:spPr>
          <a:xfrm>
            <a:off x="4266075" y="3423398"/>
            <a:ext cx="799044" cy="713075"/>
          </a:xfrm>
          <a:prstGeom prst="rect">
            <a:avLst/>
          </a:prstGeom>
          <a:noFill/>
          <a:ln>
            <a:noFill/>
          </a:ln>
        </p:spPr>
      </p:pic>
      <p:pic>
        <p:nvPicPr>
          <p:cNvPr id="18" name="Google Shape;453;p42" title="Group 1073712177.png">
            <a:extLst>
              <a:ext uri="{FF2B5EF4-FFF2-40B4-BE49-F238E27FC236}">
                <a16:creationId xmlns:a16="http://schemas.microsoft.com/office/drawing/2014/main" id="{DE4C6B2E-4D77-3423-5C22-F45EE5A39440}"/>
              </a:ext>
            </a:extLst>
          </p:cNvPr>
          <p:cNvPicPr preferRelativeResize="0"/>
          <p:nvPr/>
        </p:nvPicPr>
        <p:blipFill>
          <a:blip r:embed="rId6">
            <a:alphaModFix/>
            <a:duotone>
              <a:schemeClr val="accent4">
                <a:shade val="45000"/>
                <a:satMod val="135000"/>
              </a:schemeClr>
              <a:prstClr val="white"/>
            </a:duotone>
          </a:blip>
          <a:stretch>
            <a:fillRect/>
          </a:stretch>
        </p:blipFill>
        <p:spPr>
          <a:xfrm>
            <a:off x="4272167" y="2594363"/>
            <a:ext cx="799044" cy="803464"/>
          </a:xfrm>
          <a:prstGeom prst="rect">
            <a:avLst/>
          </a:prstGeom>
          <a:noFill/>
          <a:ln>
            <a:noFill/>
          </a:ln>
        </p:spPr>
      </p:pic>
      <p:sp>
        <p:nvSpPr>
          <p:cNvPr id="19" name="Google Shape;467;p42">
            <a:extLst>
              <a:ext uri="{FF2B5EF4-FFF2-40B4-BE49-F238E27FC236}">
                <a16:creationId xmlns:a16="http://schemas.microsoft.com/office/drawing/2014/main" id="{533C7198-54CD-7361-19D2-4A278F2C4284}"/>
              </a:ext>
            </a:extLst>
          </p:cNvPr>
          <p:cNvSpPr txBox="1"/>
          <p:nvPr/>
        </p:nvSpPr>
        <p:spPr>
          <a:xfrm>
            <a:off x="4266075" y="2947724"/>
            <a:ext cx="662220" cy="301183"/>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500" b="1" dirty="0">
                <a:solidFill>
                  <a:schemeClr val="lt1"/>
                </a:solidFill>
                <a:latin typeface="+mn-lt"/>
                <a:ea typeface="Archivo Narrow"/>
                <a:cs typeface="Archivo Narrow"/>
                <a:sym typeface="Archivo Narrow"/>
              </a:rPr>
              <a:t>63%</a:t>
            </a:r>
            <a:endParaRPr sz="1500" b="1" dirty="0">
              <a:solidFill>
                <a:schemeClr val="lt1"/>
              </a:solidFill>
              <a:latin typeface="+mn-lt"/>
              <a:ea typeface="Archivo Narrow"/>
              <a:cs typeface="Archivo Narrow"/>
              <a:sym typeface="Archivo Narrow"/>
            </a:endParaRPr>
          </a:p>
        </p:txBody>
      </p:sp>
      <p:sp>
        <p:nvSpPr>
          <p:cNvPr id="24" name="Google Shape;470;p42">
            <a:extLst>
              <a:ext uri="{FF2B5EF4-FFF2-40B4-BE49-F238E27FC236}">
                <a16:creationId xmlns:a16="http://schemas.microsoft.com/office/drawing/2014/main" id="{DA409BBD-0185-252C-B580-ADAAF6597353}"/>
              </a:ext>
            </a:extLst>
          </p:cNvPr>
          <p:cNvSpPr txBox="1"/>
          <p:nvPr/>
        </p:nvSpPr>
        <p:spPr>
          <a:xfrm>
            <a:off x="4266084" y="3650022"/>
            <a:ext cx="660000" cy="369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500" b="1" dirty="0">
                <a:solidFill>
                  <a:schemeClr val="dk1"/>
                </a:solidFill>
                <a:latin typeface="+mn-lt"/>
                <a:ea typeface="Archivo Narrow"/>
                <a:cs typeface="Archivo Narrow"/>
                <a:sym typeface="Archivo Narrow"/>
              </a:rPr>
              <a:t>70%</a:t>
            </a:r>
            <a:endParaRPr sz="1500" b="1" dirty="0">
              <a:solidFill>
                <a:schemeClr val="dk1"/>
              </a:solidFill>
              <a:latin typeface="+mn-lt"/>
              <a:ea typeface="Archivo Narrow"/>
              <a:cs typeface="Archivo Narrow"/>
              <a:sym typeface="Archivo Narrow"/>
            </a:endParaRPr>
          </a:p>
        </p:txBody>
      </p:sp>
    </p:spTree>
    <p:extLst>
      <p:ext uri="{BB962C8B-B14F-4D97-AF65-F5344CB8AC3E}">
        <p14:creationId xmlns:p14="http://schemas.microsoft.com/office/powerpoint/2010/main" val="242222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0BEEA-B300-4233-AC4B-4D639C30C142}"/>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4215921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77">
          <a:extLst>
            <a:ext uri="{FF2B5EF4-FFF2-40B4-BE49-F238E27FC236}">
              <a16:creationId xmlns:a16="http://schemas.microsoft.com/office/drawing/2014/main" id="{C7A32158-C15A-7155-0326-214F407B8F26}"/>
            </a:ext>
          </a:extLst>
        </p:cNvPr>
        <p:cNvGrpSpPr/>
        <p:nvPr/>
      </p:nvGrpSpPr>
      <p:grpSpPr>
        <a:xfrm>
          <a:off x="0" y="0"/>
          <a:ext cx="0" cy="0"/>
          <a:chOff x="0" y="0"/>
          <a:chExt cx="0" cy="0"/>
        </a:xfrm>
      </p:grpSpPr>
      <p:sp>
        <p:nvSpPr>
          <p:cNvPr id="478" name="Google Shape;478;p43">
            <a:extLst>
              <a:ext uri="{FF2B5EF4-FFF2-40B4-BE49-F238E27FC236}">
                <a16:creationId xmlns:a16="http://schemas.microsoft.com/office/drawing/2014/main" id="{A5EE26FB-18CC-2479-D447-6403875E6953}"/>
              </a:ext>
            </a:extLst>
          </p:cNvPr>
          <p:cNvSpPr txBox="1"/>
          <p:nvPr/>
        </p:nvSpPr>
        <p:spPr>
          <a:xfrm>
            <a:off x="439125" y="373425"/>
            <a:ext cx="8627400" cy="49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2500" b="1" dirty="0">
                <a:solidFill>
                  <a:srgbClr val="434343"/>
                </a:solidFill>
                <a:latin typeface="Archivo Narrow"/>
                <a:ea typeface="Archivo Narrow"/>
                <a:cs typeface="Archivo Narrow"/>
                <a:sym typeface="Archivo Narrow"/>
              </a:rPr>
              <a:t>Disclosures </a:t>
            </a:r>
            <a:endParaRPr sz="2500" dirty="0">
              <a:solidFill>
                <a:schemeClr val="dk2"/>
              </a:solidFill>
            </a:endParaRPr>
          </a:p>
        </p:txBody>
      </p:sp>
      <p:sp>
        <p:nvSpPr>
          <p:cNvPr id="488" name="Google Shape;488;p43">
            <a:extLst>
              <a:ext uri="{FF2B5EF4-FFF2-40B4-BE49-F238E27FC236}">
                <a16:creationId xmlns:a16="http://schemas.microsoft.com/office/drawing/2014/main" id="{3758CE3C-E28C-02F4-D252-A6DC430B1883}"/>
              </a:ext>
            </a:extLst>
          </p:cNvPr>
          <p:cNvSpPr txBox="1"/>
          <p:nvPr/>
        </p:nvSpPr>
        <p:spPr>
          <a:xfrm>
            <a:off x="454625" y="1537750"/>
            <a:ext cx="958500" cy="36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200" b="1">
                <a:solidFill>
                  <a:schemeClr val="lt1"/>
                </a:solidFill>
                <a:latin typeface="Inter"/>
                <a:ea typeface="Inter"/>
                <a:cs typeface="Inter"/>
                <a:sym typeface="Inter"/>
              </a:rPr>
              <a:t>Headline</a:t>
            </a:r>
            <a:endParaRPr>
              <a:solidFill>
                <a:schemeClr val="lt1"/>
              </a:solidFill>
            </a:endParaRPr>
          </a:p>
        </p:txBody>
      </p:sp>
      <p:pic>
        <p:nvPicPr>
          <p:cNvPr id="489" name="Google Shape;489;p43" title="_Ã«Ã®Ã©_1 (20).png">
            <a:extLst>
              <a:ext uri="{FF2B5EF4-FFF2-40B4-BE49-F238E27FC236}">
                <a16:creationId xmlns:a16="http://schemas.microsoft.com/office/drawing/2014/main" id="{C6C6D74E-B328-C910-FBE1-4EAD5805C8FA}"/>
              </a:ext>
            </a:extLst>
          </p:cNvPr>
          <p:cNvPicPr preferRelativeResize="0"/>
          <p:nvPr/>
        </p:nvPicPr>
        <p:blipFill rotWithShape="1">
          <a:blip r:embed="rId3">
            <a:alphaModFix/>
          </a:blip>
          <a:srcRect l="-4789" t="-18456" r="-4800" b="-18456"/>
          <a:stretch/>
        </p:blipFill>
        <p:spPr>
          <a:xfrm>
            <a:off x="640625" y="1252675"/>
            <a:ext cx="529150" cy="321450"/>
          </a:xfrm>
          <a:prstGeom prst="rect">
            <a:avLst/>
          </a:prstGeom>
          <a:noFill/>
          <a:ln>
            <a:noFill/>
          </a:ln>
        </p:spPr>
      </p:pic>
      <p:pic>
        <p:nvPicPr>
          <p:cNvPr id="510" name="Google Shape;510;p43" title="Economist-Enterprise-Logo-Horizontal-Red@4x.png">
            <a:extLst>
              <a:ext uri="{FF2B5EF4-FFF2-40B4-BE49-F238E27FC236}">
                <a16:creationId xmlns:a16="http://schemas.microsoft.com/office/drawing/2014/main" id="{245BA49E-6CA3-1F18-2213-04F616557414}"/>
              </a:ext>
            </a:extLst>
          </p:cNvPr>
          <p:cNvPicPr preferRelativeResize="0"/>
          <p:nvPr/>
        </p:nvPicPr>
        <p:blipFill rotWithShape="1">
          <a:blip r:embed="rId4">
            <a:alphaModFix/>
          </a:blip>
          <a:srcRect/>
          <a:stretch/>
        </p:blipFill>
        <p:spPr>
          <a:xfrm>
            <a:off x="8397233" y="4550625"/>
            <a:ext cx="753975" cy="377001"/>
          </a:xfrm>
          <a:prstGeom prst="rect">
            <a:avLst/>
          </a:prstGeom>
          <a:noFill/>
          <a:ln>
            <a:noFill/>
          </a:ln>
        </p:spPr>
      </p:pic>
      <p:sp>
        <p:nvSpPr>
          <p:cNvPr id="2" name="Google Shape;485;p43">
            <a:extLst>
              <a:ext uri="{FF2B5EF4-FFF2-40B4-BE49-F238E27FC236}">
                <a16:creationId xmlns:a16="http://schemas.microsoft.com/office/drawing/2014/main" id="{F8C07900-9BAA-559F-1BC5-D01ACEB13376}"/>
              </a:ext>
            </a:extLst>
          </p:cNvPr>
          <p:cNvSpPr/>
          <p:nvPr/>
        </p:nvSpPr>
        <p:spPr>
          <a:xfrm>
            <a:off x="454625" y="1089132"/>
            <a:ext cx="7743900" cy="2280468"/>
          </a:xfrm>
          <a:prstGeom prst="rect">
            <a:avLst/>
          </a:prstGeom>
          <a:noFill/>
          <a:ln w="9525" cap="flat" cmpd="sng">
            <a:solidFill>
              <a:srgbClr val="04BC93"/>
            </a:solidFill>
            <a:prstDash val="dash"/>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r>
              <a:rPr lang="en-US" sz="1000" dirty="0"/>
              <a:t>Nuveen and Economist Enterprise, or any of their affiliates or subsidiaries are not affiliated with or in any way related to each other. The research was independently developed by Economist Enterprise and is sponsored by Nuveen, LLC. The views and opinions expressed in this publication are those of Economist Enterprise and do not necessarily reflect the view and policies of Nuveen, LLC.</a:t>
            </a:r>
          </a:p>
          <a:p>
            <a:pPr marL="0" lvl="0" indent="0" rtl="0">
              <a:spcBef>
                <a:spcPts val="0"/>
              </a:spcBef>
              <a:spcAft>
                <a:spcPts val="0"/>
              </a:spcAft>
              <a:buNone/>
            </a:pPr>
            <a:endParaRPr lang="en-US" sz="1000" dirty="0"/>
          </a:p>
          <a:p>
            <a:pPr marL="0" lvl="0" indent="0" rtl="0">
              <a:spcBef>
                <a:spcPts val="0"/>
              </a:spcBef>
              <a:spcAft>
                <a:spcPts val="0"/>
              </a:spcAft>
              <a:buNone/>
            </a:pPr>
            <a:r>
              <a:rPr lang="en-US" sz="1000" dirty="0"/>
              <a:t>This material, along with any views and opinions expressed within, are presented for informational and educational purposes only as of the date of production/writing and may change without notice at any time based on numerous factors, such as changing market, economic, political, or other conditions, legal and regulatory developments, additional risks and uncertainties and may not come to pass. There is no promise, representation, or warranty (express or implied) as to the past, future, or current accuracy, reliability or completeness of, nor liability for, decisions based on such information, and it should not be relied on as such. This material should not be regarded by the recipients as a substitute for the exercise of their own judgment. Nuveen, LLC provides investment solutions through its investment specialists.</a:t>
            </a:r>
            <a:br>
              <a:rPr lang="en-US" sz="1000" dirty="0"/>
            </a:br>
            <a:endParaRPr lang="en-US" sz="1000" dirty="0"/>
          </a:p>
          <a:p>
            <a:r>
              <a:rPr lang="en-US" sz="1000">
                <a:ea typeface="Inter"/>
              </a:rPr>
              <a:t>5461361</a:t>
            </a:r>
            <a:endParaRPr/>
          </a:p>
        </p:txBody>
      </p:sp>
    </p:spTree>
    <p:extLst>
      <p:ext uri="{BB962C8B-B14F-4D97-AF65-F5344CB8AC3E}">
        <p14:creationId xmlns:p14="http://schemas.microsoft.com/office/powerpoint/2010/main" val="631127820"/>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uveen 2025">
  <a:themeElements>
    <a:clrScheme name="Custom 5">
      <a:dk1>
        <a:srgbClr val="00313C"/>
      </a:dk1>
      <a:lt1>
        <a:srgbClr val="FFFFFF"/>
      </a:lt1>
      <a:dk2>
        <a:srgbClr val="00313C"/>
      </a:dk2>
      <a:lt2>
        <a:srgbClr val="BABCBC"/>
      </a:lt2>
      <a:accent1>
        <a:srgbClr val="FF8D19"/>
      </a:accent1>
      <a:accent2>
        <a:srgbClr val="00313C"/>
      </a:accent2>
      <a:accent3>
        <a:srgbClr val="C3D62E"/>
      </a:accent3>
      <a:accent4>
        <a:srgbClr val="00AD97"/>
      </a:accent4>
      <a:accent5>
        <a:srgbClr val="BABCBC"/>
      </a:accent5>
      <a:accent6>
        <a:srgbClr val="747476"/>
      </a:accent6>
      <a:hlink>
        <a:srgbClr val="FF8D19"/>
      </a:hlink>
      <a:folHlink>
        <a:srgbClr val="FF8D19"/>
      </a:folHlink>
    </a:clrScheme>
    <a:fontScheme name="Georgia">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9525">
          <a:solidFill>
            <a:schemeClr val="accent2"/>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defRPr sz="1300" dirty="0" smtClean="0"/>
        </a:defPPr>
      </a:lstStyle>
    </a:txDef>
  </a:objectDefaults>
  <a:extraClrSchemeLst/>
  <a:custClrLst>
    <a:custClr name="Clementine">
      <a:srgbClr val="FF8D19"/>
    </a:custClr>
    <a:custClr name="Clementine 02">
      <a:srgbClr val="FFC764"/>
    </a:custClr>
    <a:custClr name="Clementine 03">
      <a:srgbClr val="BC4C00"/>
    </a:custClr>
    <a:custClr name="Clementine 04">
      <a:srgbClr val="662A14"/>
    </a:custClr>
    <a:custClr name="Clementine Complement 01">
      <a:srgbClr val="E9E2D5"/>
    </a:custClr>
    <a:custClr name="Clementine Complement 02">
      <a:srgbClr val="898179"/>
    </a:custClr>
    <a:custClr name="Cloud">
      <a:srgbClr val="00313C"/>
    </a:custClr>
    <a:custClr name="Cloud 02">
      <a:srgbClr val="B0E7EA"/>
    </a:custClr>
    <a:custClr name="Cloud 03">
      <a:srgbClr val="40C5D3"/>
    </a:custClr>
    <a:custClr name="Cloud 04">
      <a:srgbClr val="02889E"/>
    </a:custClr>
    <a:custClr name="Cloud Complement 01">
      <a:srgbClr val="BABCBC"/>
    </a:custClr>
    <a:custClr name="Cloud Complement 02">
      <a:srgbClr val="8A8A8D"/>
    </a:custClr>
    <a:custClr name="Prairie">
      <a:srgbClr val="C3D62E"/>
    </a:custClr>
    <a:custClr name="Prairie 02">
      <a:srgbClr val="D9F270"/>
    </a:custClr>
    <a:custClr name="Prairie 03">
      <a:srgbClr val="859910"/>
    </a:custClr>
    <a:custClr name="Prairie 04">
      <a:srgbClr val="46560D"/>
    </a:custClr>
    <a:custClr name="Prairie Complement 01">
      <a:srgbClr val="E3E5DC"/>
    </a:custClr>
    <a:custClr name="Prairie Complement 02">
      <a:srgbClr val="B1B2A1"/>
    </a:custClr>
    <a:custClr name="Marine">
      <a:srgbClr val="00AD97"/>
    </a:custClr>
  </a:custClrLst>
  <a:extLst>
    <a:ext uri="{05A4C25C-085E-4340-85A3-A5531E510DB2}">
      <thm15:themeFamily xmlns:thm15="http://schemas.microsoft.com/office/thememl/2012/main" name="Nuveen_Template_v1_08262025" id="{753B5081-8A29-5F4E-87AA-BABBC46CAB21}" vid="{8D3B9689-2D68-264F-AE4E-C6503E56682B}"/>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0CCC6F7F46DEA408B7DC6AF2A70C949" ma:contentTypeVersion="19" ma:contentTypeDescription="Create a new document." ma:contentTypeScope="" ma:versionID="2940bb703ae9ebfc5cf0d5c9382a8641">
  <xsd:schema xmlns:xsd="http://www.w3.org/2001/XMLSchema" xmlns:xs="http://www.w3.org/2001/XMLSchema" xmlns:p="http://schemas.microsoft.com/office/2006/metadata/properties" xmlns:ns1="http://schemas.microsoft.com/sharepoint/v3" xmlns:ns2="62eb0325-90ee-4907-8c69-dd5ab57fcb97" xmlns:ns3="20044003-a98d-46c0-91b2-9592f6119223" targetNamespace="http://schemas.microsoft.com/office/2006/metadata/properties" ma:root="true" ma:fieldsID="6da5588ee624d5ed7884992ea5d42e4b" ns1:_="" ns2:_="" ns3:_="">
    <xsd:import namespace="http://schemas.microsoft.com/sharepoint/v3"/>
    <xsd:import namespace="62eb0325-90ee-4907-8c69-dd5ab57fcb97"/>
    <xsd:import namespace="20044003-a98d-46c0-91b2-9592f611922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Documentgroup"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ObjectDetectorVersions" minOccurs="0"/>
                <xsd:element ref="ns2:MediaLengthInSeconds" minOccurs="0"/>
                <xsd:element ref="ns2:MediaServiceSearchProperties" minOccurs="0"/>
                <xsd:element ref="ns2:MediaServiceLocation"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5" nillable="true" ma:displayName="Unified Compliance Policy Properties" ma:hidden="true" ma:internalName="_ip_UnifiedCompliancePolicyProperties">
      <xsd:simpleType>
        <xsd:restriction base="dms:Note"/>
      </xsd:simpleType>
    </xsd:element>
    <xsd:element name="_ip_UnifiedCompliancePolicyUIAction" ma:index="2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eb0325-90ee-4907-8c69-dd5ab57fcb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Documentgroup" ma:index="12" nillable="true" ma:displayName="Document group" ma:default="PPT templates" ma:format="Dropdown" ma:internalName="Documentgroup">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f051e93-a185-415f-b6e1-484cc9e84e9f"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0044003-a98d-46c0-91b2-9592f611922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0bc1d716-63aa-4b8a-8896-22bef0d61666}" ma:internalName="TaxCatchAll" ma:showField="CatchAllData" ma:web="20044003-a98d-46c0-91b2-9592f61192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ocumentgroup xmlns="62eb0325-90ee-4907-8c69-dd5ab57fcb97">PPT templates</Documentgroup>
    <TaxCatchAll xmlns="20044003-a98d-46c0-91b2-9592f6119223" xsi:nil="true"/>
    <_ip_UnifiedCompliancePolicyProperties xmlns="http://schemas.microsoft.com/sharepoint/v3" xsi:nil="true"/>
    <lcf76f155ced4ddcb4097134ff3c332f xmlns="62eb0325-90ee-4907-8c69-dd5ab57fcb9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4FA251A-0B67-40BE-A90E-737664744F1A}">
  <ds:schemaRefs>
    <ds:schemaRef ds:uri="http://schemas.microsoft.com/sharepoint/v3/contenttype/forms"/>
  </ds:schemaRefs>
</ds:datastoreItem>
</file>

<file path=customXml/itemProps2.xml><?xml version="1.0" encoding="utf-8"?>
<ds:datastoreItem xmlns:ds="http://schemas.openxmlformats.org/officeDocument/2006/customXml" ds:itemID="{2D4CBB2F-CA59-4FB7-9D47-50267A6062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2eb0325-90ee-4907-8c69-dd5ab57fcb97"/>
    <ds:schemaRef ds:uri="20044003-a98d-46c0-91b2-9592f61192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342BE05-3DAC-4645-BDEA-64B6255C7AD5}">
  <ds:schemaRefs>
    <ds:schemaRef ds:uri="http://purl.org/dc/dcmitype/"/>
    <ds:schemaRef ds:uri="62eb0325-90ee-4907-8c69-dd5ab57fcb97"/>
    <ds:schemaRef ds:uri="http://schemas.microsoft.com/office/2006/documentManagement/types"/>
    <ds:schemaRef ds:uri="http://schemas.microsoft.com/office/infopath/2007/PartnerControls"/>
    <ds:schemaRef ds:uri="http://purl.org/dc/elements/1.1/"/>
    <ds:schemaRef ds:uri="http://purl.org/dc/terms/"/>
    <ds:schemaRef ds:uri="http://schemas.microsoft.com/office/2006/metadata/properties"/>
    <ds:schemaRef ds:uri="http://schemas.openxmlformats.org/package/2006/metadata/core-properties"/>
    <ds:schemaRef ds:uri="20044003-a98d-46c0-91b2-9592f6119223"/>
    <ds:schemaRef ds:uri="http://schemas.microsoft.com/sharepoint/v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329</TotalTime>
  <Words>2760</Words>
  <Application>Microsoft Office PowerPoint</Application>
  <PresentationFormat>On-screen Show (16:9)</PresentationFormat>
  <Paragraphs>262</Paragraphs>
  <Slides>9</Slides>
  <Notes>9</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Simple Light</vt:lpstr>
      <vt:lpstr>Nuveen 2025</vt:lpstr>
      <vt:lpstr>Benefits 2.0: Adapting to change</vt:lpstr>
      <vt:lpstr>Research scope and process</vt:lpstr>
      <vt:lpstr>A diverse sample of US workers </vt:lpstr>
      <vt:lpstr>Benefits 2.0: Adapting to change</vt:lpstr>
      <vt:lpstr>1. Workers prioritize security over career growth </vt:lpstr>
      <vt:lpstr>2. Financial stress is draining retirement savings </vt:lpstr>
      <vt:lpstr>3. Confidence in benefits doesn’t prevent decision regret </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Hoffman, Francesca</cp:lastModifiedBy>
  <cp:revision>8</cp:revision>
  <dcterms:modified xsi:type="dcterms:W3CDTF">2026-05-05T18:37:14Z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23fbcac-c1a0-42ae-9212-22391b0bb07a_Enabled">
    <vt:lpwstr>true</vt:lpwstr>
  </property>
  <property fmtid="{D5CDD505-2E9C-101B-9397-08002B2CF9AE}" pid="3" name="MSIP_Label_923fbcac-c1a0-42ae-9212-22391b0bb07a_SetDate">
    <vt:lpwstr>2026-04-01T14:09:51Z</vt:lpwstr>
  </property>
  <property fmtid="{D5CDD505-2E9C-101B-9397-08002B2CF9AE}" pid="4" name="MSIP_Label_923fbcac-c1a0-42ae-9212-22391b0bb07a_Method">
    <vt:lpwstr>Privileged</vt:lpwstr>
  </property>
  <property fmtid="{D5CDD505-2E9C-101B-9397-08002B2CF9AE}" pid="5" name="MSIP_Label_923fbcac-c1a0-42ae-9212-22391b0bb07a_Name">
    <vt:lpwstr>TIAA-Sensitivity-Public-Standard</vt:lpwstr>
  </property>
  <property fmtid="{D5CDD505-2E9C-101B-9397-08002B2CF9AE}" pid="6" name="MSIP_Label_923fbcac-c1a0-42ae-9212-22391b0bb07a_SiteId">
    <vt:lpwstr>67080e55-9c90-409b-9421-7fab7df8331b</vt:lpwstr>
  </property>
  <property fmtid="{D5CDD505-2E9C-101B-9397-08002B2CF9AE}" pid="7" name="MSIP_Label_923fbcac-c1a0-42ae-9212-22391b0bb07a_ActionId">
    <vt:lpwstr>763b3064-f1b3-4257-be77-39137f6c8b3d</vt:lpwstr>
  </property>
  <property fmtid="{D5CDD505-2E9C-101B-9397-08002B2CF9AE}" pid="8" name="MSIP_Label_923fbcac-c1a0-42ae-9212-22391b0bb07a_ContentBits">
    <vt:lpwstr>0</vt:lpwstr>
  </property>
  <property fmtid="{D5CDD505-2E9C-101B-9397-08002B2CF9AE}" pid="9" name="MSIP_Label_923fbcac-c1a0-42ae-9212-22391b0bb07a_Tag">
    <vt:lpwstr>10, 0, 1, 1</vt:lpwstr>
  </property>
  <property fmtid="{D5CDD505-2E9C-101B-9397-08002B2CF9AE}" pid="10" name="ContentTypeId">
    <vt:lpwstr>0x01010030CCC6F7F46DEA408B7DC6AF2A70C949</vt:lpwstr>
  </property>
  <property fmtid="{D5CDD505-2E9C-101B-9397-08002B2CF9AE}" pid="11" name="MediaServiceImageTags">
    <vt:lpwstr/>
  </property>
</Properties>
</file>