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customXml/itemProps7.xml" ContentType="application/vnd.openxmlformats-officedocument.customXmlProperties+xml"/>
  <Override PartName="/customXml/itemProps8.xml" ContentType="application/vnd.openxmlformats-officedocument.customXmlProperties+xml"/>
  <Override PartName="/customXml/itemProps9.xml" ContentType="application/vnd.openxmlformats-officedocument.customXmlProperties+xml"/>
  <Override PartName="/customXml/itemProps10.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1"/>
  </p:sldMasterIdLst>
  <p:notesMasterIdLst>
    <p:notesMasterId r:id="rId14"/>
  </p:notesMasterIdLst>
  <p:handoutMasterIdLst>
    <p:handoutMasterId r:id="rId15"/>
  </p:handoutMasterIdLst>
  <p:sldIdLst>
    <p:sldId id="363" r:id="rId12"/>
    <p:sldId id="364" r:id="rId13"/>
  </p:sldIdLst>
  <p:sldSz cx="10058400" cy="7543800"/>
  <p:notesSz cx="7010400" cy="9296400"/>
  <p:custDataLst>
    <p:custData r:id="rId9"/>
    <p:custData r:id="rId6"/>
    <p:custData r:id="rId8"/>
    <p:custData r:id="rId10"/>
    <p:custData r:id="rId5"/>
    <p:custData r:id="rId3"/>
    <p:custData r:id="rId4"/>
    <p:tags r:id="rId16"/>
  </p:custDataLst>
  <p:defaultTextStyle>
    <a:defPPr>
      <a:defRPr lang="en-US"/>
    </a:defPPr>
    <a:lvl1pPr marL="0" algn="l" defTabSz="509412" rtl="0" eaLnBrk="1" latinLnBrk="0" hangingPunct="1">
      <a:defRPr sz="2006" kern="1200">
        <a:solidFill>
          <a:schemeClr val="tx1"/>
        </a:solidFill>
        <a:latin typeface="+mn-lt"/>
        <a:ea typeface="+mn-ea"/>
        <a:cs typeface="+mn-cs"/>
      </a:defRPr>
    </a:lvl1pPr>
    <a:lvl2pPr marL="509412" algn="l" defTabSz="509412" rtl="0" eaLnBrk="1" latinLnBrk="0" hangingPunct="1">
      <a:defRPr sz="2006" kern="1200">
        <a:solidFill>
          <a:schemeClr val="tx1"/>
        </a:solidFill>
        <a:latin typeface="+mn-lt"/>
        <a:ea typeface="+mn-ea"/>
        <a:cs typeface="+mn-cs"/>
      </a:defRPr>
    </a:lvl2pPr>
    <a:lvl3pPr marL="1018824" algn="l" defTabSz="509412" rtl="0" eaLnBrk="1" latinLnBrk="0" hangingPunct="1">
      <a:defRPr sz="2006" kern="1200">
        <a:solidFill>
          <a:schemeClr val="tx1"/>
        </a:solidFill>
        <a:latin typeface="+mn-lt"/>
        <a:ea typeface="+mn-ea"/>
        <a:cs typeface="+mn-cs"/>
      </a:defRPr>
    </a:lvl3pPr>
    <a:lvl4pPr marL="1528237" algn="l" defTabSz="509412" rtl="0" eaLnBrk="1" latinLnBrk="0" hangingPunct="1">
      <a:defRPr sz="2006" kern="1200">
        <a:solidFill>
          <a:schemeClr val="tx1"/>
        </a:solidFill>
        <a:latin typeface="+mn-lt"/>
        <a:ea typeface="+mn-ea"/>
        <a:cs typeface="+mn-cs"/>
      </a:defRPr>
    </a:lvl4pPr>
    <a:lvl5pPr marL="2037649" algn="l" defTabSz="509412" rtl="0" eaLnBrk="1" latinLnBrk="0" hangingPunct="1">
      <a:defRPr sz="2006" kern="1200">
        <a:solidFill>
          <a:schemeClr val="tx1"/>
        </a:solidFill>
        <a:latin typeface="+mn-lt"/>
        <a:ea typeface="+mn-ea"/>
        <a:cs typeface="+mn-cs"/>
      </a:defRPr>
    </a:lvl5pPr>
    <a:lvl6pPr marL="2547061" algn="l" defTabSz="509412" rtl="0" eaLnBrk="1" latinLnBrk="0" hangingPunct="1">
      <a:defRPr sz="2006" kern="1200">
        <a:solidFill>
          <a:schemeClr val="tx1"/>
        </a:solidFill>
        <a:latin typeface="+mn-lt"/>
        <a:ea typeface="+mn-ea"/>
        <a:cs typeface="+mn-cs"/>
      </a:defRPr>
    </a:lvl6pPr>
    <a:lvl7pPr marL="3056473" algn="l" defTabSz="509412" rtl="0" eaLnBrk="1" latinLnBrk="0" hangingPunct="1">
      <a:defRPr sz="2006" kern="1200">
        <a:solidFill>
          <a:schemeClr val="tx1"/>
        </a:solidFill>
        <a:latin typeface="+mn-lt"/>
        <a:ea typeface="+mn-ea"/>
        <a:cs typeface="+mn-cs"/>
      </a:defRPr>
    </a:lvl7pPr>
    <a:lvl8pPr marL="3565886" algn="l" defTabSz="509412" rtl="0" eaLnBrk="1" latinLnBrk="0" hangingPunct="1">
      <a:defRPr sz="2006" kern="1200">
        <a:solidFill>
          <a:schemeClr val="tx1"/>
        </a:solidFill>
        <a:latin typeface="+mn-lt"/>
        <a:ea typeface="+mn-ea"/>
        <a:cs typeface="+mn-cs"/>
      </a:defRPr>
    </a:lvl8pPr>
    <a:lvl9pPr marL="4075298" algn="l" defTabSz="509412" rtl="0" eaLnBrk="1" latinLnBrk="0" hangingPunct="1">
      <a:defRPr sz="2006"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15:guide id="1" orient="horz" pos="2832" userDrawn="1">
          <p15:clr>
            <a:srgbClr val="A4A3A4"/>
          </p15:clr>
        </p15:guide>
        <p15:guide id="2" pos="2376" userDrawn="1">
          <p15:clr>
            <a:srgbClr val="A4A3A4"/>
          </p15:clr>
        </p15:guide>
        <p15:guide id="3" orient="horz" pos="2928" userDrawn="1">
          <p15:clr>
            <a:srgbClr val="A4A3A4"/>
          </p15:clr>
        </p15:guide>
        <p15:guide id="4" pos="220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DDDDD"/>
    <a:srgbClr val="BABCBC"/>
    <a:srgbClr val="75787C"/>
    <a:srgbClr val="2B8B9D"/>
    <a:srgbClr val="EE7623"/>
    <a:srgbClr val="8A8A8D"/>
    <a:srgbClr val="FAA21B"/>
    <a:srgbClr val="F0493E"/>
    <a:srgbClr val="B83D26"/>
    <a:srgbClr val="CF8A2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010" autoAdjust="0"/>
    <p:restoredTop sz="96327" autoAdjust="0"/>
  </p:normalViewPr>
  <p:slideViewPr>
    <p:cSldViewPr snapToObjects="1" showGuides="1">
      <p:cViewPr>
        <p:scale>
          <a:sx n="90" d="100"/>
          <a:sy n="90" d="100"/>
        </p:scale>
        <p:origin x="786" y="66"/>
      </p:cViewPr>
      <p:guideLst/>
    </p:cSldViewPr>
  </p:slideViewPr>
  <p:notesTextViewPr>
    <p:cViewPr>
      <p:scale>
        <a:sx n="100" d="100"/>
        <a:sy n="100" d="100"/>
      </p:scale>
      <p:origin x="0" y="0"/>
    </p:cViewPr>
  </p:notesTextViewPr>
  <p:sorterViewPr>
    <p:cViewPr>
      <p:scale>
        <a:sx n="100" d="100"/>
        <a:sy n="100" d="100"/>
      </p:scale>
      <p:origin x="0" y="0"/>
    </p:cViewPr>
  </p:sorterViewPr>
  <p:notesViewPr>
    <p:cSldViewPr snapToObjects="1">
      <p:cViewPr varScale="1">
        <p:scale>
          <a:sx n="74" d="100"/>
          <a:sy n="74" d="100"/>
        </p:scale>
        <p:origin x="2664" y="84"/>
      </p:cViewPr>
      <p:guideLst>
        <p:guide orient="horz" pos="2832"/>
        <p:guide pos="2376"/>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ustomXml" Target="../customXml/item8.xml"/><Relationship Id="rId13" Type="http://schemas.openxmlformats.org/officeDocument/2006/relationships/slide" Target="slides/slide2.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customXml" Target="../customXml/item7.xml"/><Relationship Id="rId12" Type="http://schemas.openxmlformats.org/officeDocument/2006/relationships/slide" Target="slides/slide1.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tags" Target="tags/tag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customXml" Target="../customXml/item6.xml"/><Relationship Id="rId11" Type="http://schemas.openxmlformats.org/officeDocument/2006/relationships/slideMaster" Target="slideMasters/slideMaster1.xml"/><Relationship Id="rId5" Type="http://schemas.openxmlformats.org/officeDocument/2006/relationships/customXml" Target="../customXml/item5.xml"/><Relationship Id="rId15" Type="http://schemas.openxmlformats.org/officeDocument/2006/relationships/handoutMaster" Target="handoutMasters/handoutMaster1.xml"/><Relationship Id="rId10" Type="http://schemas.openxmlformats.org/officeDocument/2006/relationships/customXml" Target="../customXml/item10.xml"/><Relationship Id="rId19" Type="http://schemas.openxmlformats.org/officeDocument/2006/relationships/theme" Target="theme/theme1.xml"/><Relationship Id="rId4" Type="http://schemas.openxmlformats.org/officeDocument/2006/relationships/customXml" Target="../customXml/item4.xml"/><Relationship Id="rId9" Type="http://schemas.openxmlformats.org/officeDocument/2006/relationships/customXml" Target="../customXml/item9.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6653" tIns="48327" rIns="96653" bIns="48327" rtlCol="0"/>
          <a:lstStyle>
            <a:lvl1pPr algn="l">
              <a:defRPr sz="1200"/>
            </a:lvl1pPr>
          </a:lstStyle>
          <a:p>
            <a:endParaRPr lang="en-US"/>
          </a:p>
        </p:txBody>
      </p:sp>
      <p:sp>
        <p:nvSpPr>
          <p:cNvPr id="3" name="Date Placeholder 2"/>
          <p:cNvSpPr>
            <a:spLocks noGrp="1"/>
          </p:cNvSpPr>
          <p:nvPr>
            <p:ph type="dt" sz="quarter" idx="1"/>
          </p:nvPr>
        </p:nvSpPr>
        <p:spPr>
          <a:xfrm>
            <a:off x="3970939" y="0"/>
            <a:ext cx="3037840" cy="464820"/>
          </a:xfrm>
          <a:prstGeom prst="rect">
            <a:avLst/>
          </a:prstGeom>
        </p:spPr>
        <p:txBody>
          <a:bodyPr vert="horz" lIns="96653" tIns="48327" rIns="96653" bIns="48327" rtlCol="0"/>
          <a:lstStyle>
            <a:lvl1pPr algn="r">
              <a:defRPr sz="1200"/>
            </a:lvl1pPr>
          </a:lstStyle>
          <a:p>
            <a:fld id="{84A12E58-8FC3-8547-9F9B-3A01EB113CB3}" type="datetimeFigureOut">
              <a:rPr lang="en-US" smtClean="0"/>
              <a:pPr/>
              <a:t>5/22/2025</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6653" tIns="48327" rIns="96653" bIns="48327" rtlCol="0" anchor="b"/>
          <a:lstStyle>
            <a:lvl1pPr algn="l">
              <a:defRPr sz="1200"/>
            </a:lvl1pPr>
          </a:lstStyle>
          <a:p>
            <a:endParaRPr lang="en-US"/>
          </a:p>
        </p:txBody>
      </p:sp>
      <p:sp>
        <p:nvSpPr>
          <p:cNvPr id="5" name="Slide Number Placeholder 4"/>
          <p:cNvSpPr>
            <a:spLocks noGrp="1"/>
          </p:cNvSpPr>
          <p:nvPr>
            <p:ph type="sldNum" sz="quarter" idx="3"/>
          </p:nvPr>
        </p:nvSpPr>
        <p:spPr>
          <a:xfrm>
            <a:off x="3970939" y="8829967"/>
            <a:ext cx="3037840" cy="464820"/>
          </a:xfrm>
          <a:prstGeom prst="rect">
            <a:avLst/>
          </a:prstGeom>
        </p:spPr>
        <p:txBody>
          <a:bodyPr vert="horz" lIns="96653" tIns="48327" rIns="96653" bIns="48327" rtlCol="0" anchor="b"/>
          <a:lstStyle>
            <a:lvl1pPr algn="r">
              <a:defRPr sz="1200"/>
            </a:lvl1pPr>
          </a:lstStyle>
          <a:p>
            <a:fld id="{178F25CE-8490-0E45-8DEC-136F20232716}" type="slidenum">
              <a:rPr lang="en-US" smtClean="0"/>
              <a:pPr/>
              <a:t>‹#›</a:t>
            </a:fld>
            <a:endParaRPr lang="en-US"/>
          </a:p>
        </p:txBody>
      </p:sp>
    </p:spTree>
    <p:extLst>
      <p:ext uri="{BB962C8B-B14F-4D97-AF65-F5344CB8AC3E}">
        <p14:creationId xmlns:p14="http://schemas.microsoft.com/office/powerpoint/2010/main" val="264042043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6653" tIns="48327" rIns="96653" bIns="48327" rtlCol="0"/>
          <a:lstStyle>
            <a:lvl1pPr algn="l">
              <a:defRPr sz="1200"/>
            </a:lvl1pPr>
          </a:lstStyle>
          <a:p>
            <a:endParaRPr lang="en-US"/>
          </a:p>
        </p:txBody>
      </p:sp>
      <p:sp>
        <p:nvSpPr>
          <p:cNvPr id="3" name="Date Placeholder 2"/>
          <p:cNvSpPr>
            <a:spLocks noGrp="1"/>
          </p:cNvSpPr>
          <p:nvPr>
            <p:ph type="dt" idx="1"/>
          </p:nvPr>
        </p:nvSpPr>
        <p:spPr>
          <a:xfrm>
            <a:off x="3970939" y="0"/>
            <a:ext cx="3037840" cy="464820"/>
          </a:xfrm>
          <a:prstGeom prst="rect">
            <a:avLst/>
          </a:prstGeom>
        </p:spPr>
        <p:txBody>
          <a:bodyPr vert="horz" lIns="96653" tIns="48327" rIns="96653" bIns="48327" rtlCol="0"/>
          <a:lstStyle>
            <a:lvl1pPr algn="r">
              <a:defRPr sz="1200"/>
            </a:lvl1pPr>
          </a:lstStyle>
          <a:p>
            <a:fld id="{E87FA6A0-8E5C-564C-9788-458373FD8A8F}" type="datetimeFigureOut">
              <a:rPr lang="en-US" smtClean="0"/>
              <a:pPr/>
              <a:t>5/22/2025</a:t>
            </a:fld>
            <a:endParaRPr lang="en-US"/>
          </a:p>
        </p:txBody>
      </p:sp>
      <p:sp>
        <p:nvSpPr>
          <p:cNvPr id="4" name="Slide Image Placeholder 3"/>
          <p:cNvSpPr>
            <a:spLocks noGrp="1" noRot="1" noChangeAspect="1"/>
          </p:cNvSpPr>
          <p:nvPr>
            <p:ph type="sldImg" idx="2"/>
          </p:nvPr>
        </p:nvSpPr>
        <p:spPr>
          <a:xfrm>
            <a:off x="1181100" y="695325"/>
            <a:ext cx="4648200" cy="3487738"/>
          </a:xfrm>
          <a:prstGeom prst="rect">
            <a:avLst/>
          </a:prstGeom>
          <a:noFill/>
          <a:ln w="12700">
            <a:solidFill>
              <a:prstClr val="black"/>
            </a:solidFill>
          </a:ln>
        </p:spPr>
        <p:txBody>
          <a:bodyPr vert="horz" lIns="96653" tIns="48327" rIns="96653" bIns="48327" rtlCol="0" anchor="ctr"/>
          <a:lstStyle/>
          <a:p>
            <a:r>
              <a:rPr lang="en-US" dirty="0"/>
              <a:t>l</a:t>
            </a:r>
          </a:p>
        </p:txBody>
      </p:sp>
      <p:sp>
        <p:nvSpPr>
          <p:cNvPr id="5" name="Notes Placeholder 4"/>
          <p:cNvSpPr>
            <a:spLocks noGrp="1"/>
          </p:cNvSpPr>
          <p:nvPr>
            <p:ph type="body" sz="quarter" idx="3"/>
          </p:nvPr>
        </p:nvSpPr>
        <p:spPr>
          <a:xfrm>
            <a:off x="701041" y="4415790"/>
            <a:ext cx="5608320" cy="4183380"/>
          </a:xfrm>
          <a:prstGeom prst="rect">
            <a:avLst/>
          </a:prstGeom>
        </p:spPr>
        <p:txBody>
          <a:bodyPr vert="horz" lIns="96653" tIns="48327" rIns="96653" bIns="48327"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6653" tIns="48327" rIns="96653" bIns="48327" rtlCol="0" anchor="b"/>
          <a:lstStyle>
            <a:lvl1pPr algn="l">
              <a:defRPr sz="1200"/>
            </a:lvl1pPr>
          </a:lstStyle>
          <a:p>
            <a:endParaRPr lang="en-US"/>
          </a:p>
        </p:txBody>
      </p:sp>
      <p:sp>
        <p:nvSpPr>
          <p:cNvPr id="7" name="Slide Number Placeholder 6"/>
          <p:cNvSpPr>
            <a:spLocks noGrp="1"/>
          </p:cNvSpPr>
          <p:nvPr>
            <p:ph type="sldNum" sz="quarter" idx="5"/>
          </p:nvPr>
        </p:nvSpPr>
        <p:spPr>
          <a:xfrm>
            <a:off x="3970939" y="8829967"/>
            <a:ext cx="3037840" cy="464820"/>
          </a:xfrm>
          <a:prstGeom prst="rect">
            <a:avLst/>
          </a:prstGeom>
        </p:spPr>
        <p:txBody>
          <a:bodyPr vert="horz" lIns="96653" tIns="48327" rIns="96653" bIns="48327" rtlCol="0" anchor="b"/>
          <a:lstStyle>
            <a:lvl1pPr algn="r">
              <a:defRPr sz="1200"/>
            </a:lvl1pPr>
          </a:lstStyle>
          <a:p>
            <a:fld id="{C832F44B-C367-AC45-8ED1-DB5A0EF77DB2}" type="slidenum">
              <a:rPr lang="en-US" smtClean="0"/>
              <a:pPr/>
              <a:t>‹#›</a:t>
            </a:fld>
            <a:endParaRPr lang="en-US"/>
          </a:p>
        </p:txBody>
      </p:sp>
    </p:spTree>
    <p:extLst>
      <p:ext uri="{BB962C8B-B14F-4D97-AF65-F5344CB8AC3E}">
        <p14:creationId xmlns:p14="http://schemas.microsoft.com/office/powerpoint/2010/main" val="836588355"/>
      </p:ext>
    </p:extLst>
  </p:cSld>
  <p:clrMap bg1="lt1" tx1="dk1" bg2="lt2" tx2="dk2" accent1="accent1" accent2="accent2" accent3="accent3" accent4="accent4" accent5="accent5" accent6="accent6" hlink="hlink" folHlink="folHlink"/>
  <p:hf hdr="0" ftr="0" dt="0"/>
  <p:notesStyle>
    <a:lvl1pPr marL="0" algn="l" defTabSz="509412" rtl="0" eaLnBrk="1" latinLnBrk="0" hangingPunct="1">
      <a:defRPr sz="1337" kern="1200">
        <a:solidFill>
          <a:schemeClr val="tx1"/>
        </a:solidFill>
        <a:latin typeface="+mn-lt"/>
        <a:ea typeface="+mn-ea"/>
        <a:cs typeface="+mn-cs"/>
      </a:defRPr>
    </a:lvl1pPr>
    <a:lvl2pPr marL="509412" algn="l" defTabSz="509412" rtl="0" eaLnBrk="1" latinLnBrk="0" hangingPunct="1">
      <a:defRPr sz="1337" kern="1200">
        <a:solidFill>
          <a:schemeClr val="tx1"/>
        </a:solidFill>
        <a:latin typeface="+mn-lt"/>
        <a:ea typeface="+mn-ea"/>
        <a:cs typeface="+mn-cs"/>
      </a:defRPr>
    </a:lvl2pPr>
    <a:lvl3pPr marL="1018824" algn="l" defTabSz="509412" rtl="0" eaLnBrk="1" latinLnBrk="0" hangingPunct="1">
      <a:defRPr sz="1337" kern="1200">
        <a:solidFill>
          <a:schemeClr val="tx1"/>
        </a:solidFill>
        <a:latin typeface="+mn-lt"/>
        <a:ea typeface="+mn-ea"/>
        <a:cs typeface="+mn-cs"/>
      </a:defRPr>
    </a:lvl3pPr>
    <a:lvl4pPr marL="1528237" algn="l" defTabSz="509412" rtl="0" eaLnBrk="1" latinLnBrk="0" hangingPunct="1">
      <a:defRPr sz="1337" kern="1200">
        <a:solidFill>
          <a:schemeClr val="tx1"/>
        </a:solidFill>
        <a:latin typeface="+mn-lt"/>
        <a:ea typeface="+mn-ea"/>
        <a:cs typeface="+mn-cs"/>
      </a:defRPr>
    </a:lvl4pPr>
    <a:lvl5pPr marL="2037649" algn="l" defTabSz="509412" rtl="0" eaLnBrk="1" latinLnBrk="0" hangingPunct="1">
      <a:defRPr sz="1337" kern="1200">
        <a:solidFill>
          <a:schemeClr val="tx1"/>
        </a:solidFill>
        <a:latin typeface="+mn-lt"/>
        <a:ea typeface="+mn-ea"/>
        <a:cs typeface="+mn-cs"/>
      </a:defRPr>
    </a:lvl5pPr>
    <a:lvl6pPr marL="2547061" algn="l" defTabSz="509412" rtl="0" eaLnBrk="1" latinLnBrk="0" hangingPunct="1">
      <a:defRPr sz="1337" kern="1200">
        <a:solidFill>
          <a:schemeClr val="tx1"/>
        </a:solidFill>
        <a:latin typeface="+mn-lt"/>
        <a:ea typeface="+mn-ea"/>
        <a:cs typeface="+mn-cs"/>
      </a:defRPr>
    </a:lvl6pPr>
    <a:lvl7pPr marL="3056473" algn="l" defTabSz="509412" rtl="0" eaLnBrk="1" latinLnBrk="0" hangingPunct="1">
      <a:defRPr sz="1337" kern="1200">
        <a:solidFill>
          <a:schemeClr val="tx1"/>
        </a:solidFill>
        <a:latin typeface="+mn-lt"/>
        <a:ea typeface="+mn-ea"/>
        <a:cs typeface="+mn-cs"/>
      </a:defRPr>
    </a:lvl7pPr>
    <a:lvl8pPr marL="3565886" algn="l" defTabSz="509412" rtl="0" eaLnBrk="1" latinLnBrk="0" hangingPunct="1">
      <a:defRPr sz="1337" kern="1200">
        <a:solidFill>
          <a:schemeClr val="tx1"/>
        </a:solidFill>
        <a:latin typeface="+mn-lt"/>
        <a:ea typeface="+mn-ea"/>
        <a:cs typeface="+mn-cs"/>
      </a:defRPr>
    </a:lvl8pPr>
    <a:lvl9pPr marL="4075298" algn="l" defTabSz="509412" rtl="0" eaLnBrk="1" latinLnBrk="0" hangingPunct="1">
      <a:defRPr sz="1337"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5325"/>
            <a:ext cx="4648200" cy="3487738"/>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832F44B-C367-AC45-8ED1-DB5A0EF77DB2}" type="slidenum">
              <a:rPr lang="en-US" smtClean="0"/>
              <a:pPr/>
              <a:t>1</a:t>
            </a:fld>
            <a:endParaRPr lang="en-US"/>
          </a:p>
        </p:txBody>
      </p:sp>
    </p:spTree>
    <p:extLst>
      <p:ext uri="{BB962C8B-B14F-4D97-AF65-F5344CB8AC3E}">
        <p14:creationId xmlns:p14="http://schemas.microsoft.com/office/powerpoint/2010/main" val="19042377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832F44B-C367-AC45-8ED1-DB5A0EF77DB2}" type="slidenum">
              <a:rPr lang="en-US" smtClean="0"/>
              <a:pPr/>
              <a:t>2</a:t>
            </a:fld>
            <a:endParaRPr lang="en-US"/>
          </a:p>
        </p:txBody>
      </p:sp>
    </p:spTree>
    <p:extLst>
      <p:ext uri="{BB962C8B-B14F-4D97-AF65-F5344CB8AC3E}">
        <p14:creationId xmlns:p14="http://schemas.microsoft.com/office/powerpoint/2010/main" val="244396620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3.xml"/><Relationship Id="rId4" Type="http://schemas.openxmlformats.org/officeDocument/2006/relationships/image" Target="../media/image2.emf"/></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4_Title Slide">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2939" y="45720"/>
            <a:ext cx="3320803" cy="1590119"/>
          </a:xfrm>
          <a:prstGeom prst="rect">
            <a:avLst/>
          </a:prstGeom>
        </p:spPr>
      </p:pic>
      <p:sp>
        <p:nvSpPr>
          <p:cNvPr id="2" name="Title 1"/>
          <p:cNvSpPr>
            <a:spLocks noGrp="1"/>
          </p:cNvSpPr>
          <p:nvPr>
            <p:ph type="ctrTitle" hasCustomPrompt="1"/>
          </p:nvPr>
        </p:nvSpPr>
        <p:spPr>
          <a:xfrm>
            <a:off x="461064" y="1534495"/>
            <a:ext cx="8549640" cy="3099487"/>
          </a:xfrm>
        </p:spPr>
        <p:txBody>
          <a:bodyPr lIns="0" tIns="0" rIns="0" bIns="0" anchor="t">
            <a:noAutofit/>
          </a:bodyPr>
          <a:lstStyle>
            <a:lvl1pPr algn="l">
              <a:defRPr sz="4400" b="1">
                <a:solidFill>
                  <a:schemeClr val="bg2"/>
                </a:solidFill>
                <a:latin typeface="+mn-lt"/>
              </a:defRPr>
            </a:lvl1pPr>
          </a:lstStyle>
          <a:p>
            <a:r>
              <a:rPr lang="en-US" dirty="0"/>
              <a:t>Click to edit title</a:t>
            </a:r>
          </a:p>
        </p:txBody>
      </p:sp>
      <p:sp>
        <p:nvSpPr>
          <p:cNvPr id="17" name="Text Placeholder 16"/>
          <p:cNvSpPr>
            <a:spLocks noGrp="1"/>
          </p:cNvSpPr>
          <p:nvPr userDrawn="1">
            <p:ph type="body" sz="quarter" idx="11" hasCustomPrompt="1"/>
          </p:nvPr>
        </p:nvSpPr>
        <p:spPr>
          <a:xfrm>
            <a:off x="457200" y="5937414"/>
            <a:ext cx="2441448" cy="401637"/>
          </a:xfrm>
        </p:spPr>
        <p:txBody>
          <a:bodyPr lIns="0" tIns="0" rIns="0" bIns="0" anchor="t">
            <a:noAutofit/>
          </a:bodyPr>
          <a:lstStyle>
            <a:lvl1pPr marL="0" indent="0">
              <a:lnSpc>
                <a:spcPts val="1200"/>
              </a:lnSpc>
              <a:spcAft>
                <a:spcPts val="0"/>
              </a:spcAft>
              <a:buNone/>
              <a:defRPr sz="900" b="1">
                <a:solidFill>
                  <a:schemeClr val="tx2"/>
                </a:solidFill>
              </a:defRPr>
            </a:lvl1pPr>
            <a:lvl2pPr>
              <a:defRPr sz="880"/>
            </a:lvl2pPr>
            <a:lvl3pPr>
              <a:defRPr sz="880"/>
            </a:lvl3pPr>
            <a:lvl4pPr>
              <a:defRPr sz="880"/>
            </a:lvl4pPr>
            <a:lvl5pPr>
              <a:defRPr sz="880"/>
            </a:lvl5pPr>
          </a:lstStyle>
          <a:p>
            <a:pPr lvl="0"/>
            <a:r>
              <a:rPr lang="en-US" dirty="0"/>
              <a:t>Click to edit date</a:t>
            </a:r>
          </a:p>
        </p:txBody>
      </p:sp>
      <p:sp>
        <p:nvSpPr>
          <p:cNvPr id="5" name="Text Placeholder 4"/>
          <p:cNvSpPr>
            <a:spLocks noGrp="1"/>
          </p:cNvSpPr>
          <p:nvPr userDrawn="1">
            <p:ph type="body" sz="quarter" idx="12"/>
          </p:nvPr>
        </p:nvSpPr>
        <p:spPr>
          <a:xfrm>
            <a:off x="3127249" y="5937414"/>
            <a:ext cx="2586197" cy="401637"/>
          </a:xfrm>
        </p:spPr>
        <p:txBody>
          <a:bodyPr lIns="0" tIns="0" rIns="0" bIns="0" anchor="t">
            <a:noAutofit/>
          </a:bodyPr>
          <a:lstStyle>
            <a:lvl1pPr marL="0" indent="0">
              <a:lnSpc>
                <a:spcPts val="1200"/>
              </a:lnSpc>
              <a:spcAft>
                <a:spcPts val="0"/>
              </a:spcAft>
              <a:buNone/>
              <a:defRPr sz="900" b="1">
                <a:solidFill>
                  <a:schemeClr val="bg2"/>
                </a:solidFill>
              </a:defRPr>
            </a:lvl1pPr>
            <a:lvl2pPr marL="502920" indent="0">
              <a:buNone/>
              <a:defRPr sz="880"/>
            </a:lvl2pPr>
            <a:lvl3pPr marL="1005840" indent="0">
              <a:buNone/>
              <a:defRPr sz="880"/>
            </a:lvl3pPr>
            <a:lvl4pPr marL="1508760" indent="0">
              <a:buNone/>
              <a:defRPr sz="880"/>
            </a:lvl4pPr>
            <a:lvl5pPr marL="2011680" indent="0">
              <a:buNone/>
              <a:defRPr sz="880"/>
            </a:lvl5pPr>
          </a:lstStyle>
          <a:p>
            <a:pPr lvl="0"/>
            <a:r>
              <a:rPr lang="en-US"/>
              <a:t>Click to edit Master text styles</a:t>
            </a:r>
          </a:p>
        </p:txBody>
      </p:sp>
      <p:sp>
        <p:nvSpPr>
          <p:cNvPr id="8" name="Text Placeholder 7"/>
          <p:cNvSpPr>
            <a:spLocks noGrp="1"/>
          </p:cNvSpPr>
          <p:nvPr userDrawn="1">
            <p:ph type="body" sz="quarter" idx="13"/>
          </p:nvPr>
        </p:nvSpPr>
        <p:spPr>
          <a:xfrm>
            <a:off x="5929332" y="5937415"/>
            <a:ext cx="3671868" cy="401638"/>
          </a:xfrm>
        </p:spPr>
        <p:txBody>
          <a:bodyPr lIns="0" tIns="0" rIns="0" bIns="0" anchor="t">
            <a:noAutofit/>
          </a:bodyPr>
          <a:lstStyle>
            <a:lvl1pPr marL="0" indent="0" algn="l">
              <a:lnSpc>
                <a:spcPts val="1200"/>
              </a:lnSpc>
              <a:spcAft>
                <a:spcPts val="0"/>
              </a:spcAft>
              <a:buNone/>
              <a:defRPr sz="900" b="1">
                <a:solidFill>
                  <a:schemeClr val="accent3"/>
                </a:solidFill>
              </a:defRPr>
            </a:lvl1pPr>
            <a:lvl2pPr>
              <a:defRPr sz="880"/>
            </a:lvl2pPr>
            <a:lvl3pPr>
              <a:defRPr sz="880"/>
            </a:lvl3pPr>
            <a:lvl4pPr>
              <a:defRPr sz="880"/>
            </a:lvl4pPr>
            <a:lvl5pPr>
              <a:defRPr sz="880"/>
            </a:lvl5pPr>
          </a:lstStyle>
          <a:p>
            <a:pPr lvl="0"/>
            <a:r>
              <a:rPr lang="en-US"/>
              <a:t>Click to edit Master text styles</a:t>
            </a:r>
          </a:p>
        </p:txBody>
      </p:sp>
      <p:sp>
        <p:nvSpPr>
          <p:cNvPr id="13" name="Text Placeholder 14"/>
          <p:cNvSpPr txBox="1">
            <a:spLocks/>
          </p:cNvSpPr>
          <p:nvPr userDrawn="1"/>
        </p:nvSpPr>
        <p:spPr>
          <a:xfrm>
            <a:off x="457201" y="6874262"/>
            <a:ext cx="9143999" cy="275452"/>
          </a:xfrm>
          <a:prstGeom prst="rect">
            <a:avLst/>
          </a:prstGeom>
        </p:spPr>
        <p:txBody>
          <a:bodyPr lIns="0" tIns="0" rIns="0" bIns="0" anchor="b" anchorCtr="0"/>
          <a:lstStyle>
            <a:lvl1pPr marL="0" indent="0" algn="l" defTabSz="502920" rtl="0" eaLnBrk="1" latinLnBrk="0" hangingPunct="1">
              <a:lnSpc>
                <a:spcPts val="2000"/>
              </a:lnSpc>
              <a:spcBef>
                <a:spcPts val="0"/>
              </a:spcBef>
              <a:spcAft>
                <a:spcPts val="432"/>
              </a:spcAft>
              <a:buFont typeface="Arial"/>
              <a:buNone/>
              <a:defRPr sz="800" kern="1200" cap="all" baseline="0">
                <a:solidFill>
                  <a:srgbClr val="7F7F7F"/>
                </a:solidFill>
                <a:latin typeface="Arial Narrow" panose="020B0606020202030204" pitchFamily="34" charset="0"/>
                <a:ea typeface="+mn-ea"/>
                <a:cs typeface="+mn-cs"/>
              </a:defRPr>
            </a:lvl1pPr>
            <a:lvl2pPr marL="0" indent="0" algn="l" defTabSz="502920" rtl="0" eaLnBrk="1" latinLnBrk="0" hangingPunct="1">
              <a:lnSpc>
                <a:spcPts val="1400"/>
              </a:lnSpc>
              <a:spcBef>
                <a:spcPts val="432"/>
              </a:spcBef>
              <a:spcAft>
                <a:spcPts val="432"/>
              </a:spcAft>
              <a:buFont typeface="Arial" panose="020B0604020202020204" pitchFamily="34" charset="0"/>
              <a:buNone/>
              <a:defRPr sz="1200" b="1" kern="1200">
                <a:solidFill>
                  <a:schemeClr val="tx2"/>
                </a:solidFill>
                <a:latin typeface="+mn-lt"/>
                <a:ea typeface="+mn-ea"/>
                <a:cs typeface="+mn-cs"/>
              </a:defRPr>
            </a:lvl2pPr>
            <a:lvl3pPr marL="114300" indent="-114300" algn="l" defTabSz="502920" rtl="0" eaLnBrk="1" latinLnBrk="0" hangingPunct="1">
              <a:lnSpc>
                <a:spcPts val="1400"/>
              </a:lnSpc>
              <a:spcBef>
                <a:spcPts val="0"/>
              </a:spcBef>
              <a:spcAft>
                <a:spcPts val="432"/>
              </a:spcAft>
              <a:buFont typeface="Arial" panose="020B0604020202020204" pitchFamily="34" charset="0"/>
              <a:buChar char="•"/>
              <a:defRPr sz="1200" kern="1200">
                <a:solidFill>
                  <a:schemeClr val="tx2"/>
                </a:solidFill>
                <a:latin typeface="+mn-lt"/>
                <a:ea typeface="+mn-ea"/>
                <a:cs typeface="+mn-cs"/>
              </a:defRPr>
            </a:lvl3pPr>
            <a:lvl4pPr marL="342900" indent="-171450" algn="l" defTabSz="502920" rtl="0" eaLnBrk="1" latinLnBrk="0" hangingPunct="1">
              <a:lnSpc>
                <a:spcPts val="1500"/>
              </a:lnSpc>
              <a:spcBef>
                <a:spcPts val="0"/>
              </a:spcBef>
              <a:spcAft>
                <a:spcPts val="0"/>
              </a:spcAft>
              <a:buFont typeface="Georgia" panose="02040502050405020303" pitchFamily="18" charset="0"/>
              <a:buChar char="—"/>
              <a:tabLst>
                <a:tab pos="342900" algn="l"/>
              </a:tabLst>
              <a:defRPr sz="1100" kern="1200">
                <a:solidFill>
                  <a:schemeClr val="tx2"/>
                </a:solidFill>
                <a:latin typeface="+mn-lt"/>
                <a:ea typeface="+mn-ea"/>
                <a:cs typeface="+mn-cs"/>
              </a:defRPr>
            </a:lvl4pPr>
            <a:lvl5pPr marL="514350" indent="-171450" algn="l" defTabSz="502920" rtl="0" eaLnBrk="1" latinLnBrk="0" hangingPunct="1">
              <a:lnSpc>
                <a:spcPts val="1500"/>
              </a:lnSpc>
              <a:spcBef>
                <a:spcPts val="0"/>
              </a:spcBef>
              <a:spcAft>
                <a:spcPts val="0"/>
              </a:spcAft>
              <a:buFont typeface="Arial" panose="020B0604020202020204" pitchFamily="34" charset="0"/>
              <a:buChar char="•"/>
              <a:defRPr sz="900" kern="1200">
                <a:solidFill>
                  <a:schemeClr val="tx2"/>
                </a:solidFill>
                <a:latin typeface="+mn-lt"/>
                <a:ea typeface="+mn-ea"/>
                <a:cs typeface="+mn-cs"/>
              </a:defRPr>
            </a:lvl5pPr>
            <a:lvl6pPr marL="685800" indent="-171450" algn="l" defTabSz="502920" rtl="0" eaLnBrk="1" latinLnBrk="0" hangingPunct="1">
              <a:lnSpc>
                <a:spcPts val="1500"/>
              </a:lnSpc>
              <a:spcBef>
                <a:spcPct val="20000"/>
              </a:spcBef>
              <a:buFont typeface="Georgia" panose="02040502050405020303" pitchFamily="18" charset="0"/>
              <a:buChar char="—"/>
              <a:defRPr sz="900" kern="1200">
                <a:solidFill>
                  <a:schemeClr val="tx2"/>
                </a:solidFill>
                <a:latin typeface="+mn-lt"/>
                <a:ea typeface="+mn-ea"/>
                <a:cs typeface="+mn-cs"/>
              </a:defRPr>
            </a:lvl6pPr>
            <a:lvl7pPr marL="3268980" indent="-251460" algn="l" defTabSz="502920" rtl="0" eaLnBrk="1" latinLnBrk="0" hangingPunct="1">
              <a:spcBef>
                <a:spcPct val="20000"/>
              </a:spcBef>
              <a:buFont typeface="Arial"/>
              <a:buChar char="•"/>
              <a:defRPr sz="2200" kern="1200">
                <a:solidFill>
                  <a:schemeClr val="tx1"/>
                </a:solidFill>
                <a:latin typeface="+mn-lt"/>
                <a:ea typeface="+mn-ea"/>
                <a:cs typeface="+mn-cs"/>
              </a:defRPr>
            </a:lvl7pPr>
            <a:lvl8pPr marL="3771900" indent="-251460" algn="l" defTabSz="502920" rtl="0" eaLnBrk="1" latinLnBrk="0" hangingPunct="1">
              <a:spcBef>
                <a:spcPct val="20000"/>
              </a:spcBef>
              <a:buFont typeface="Arial"/>
              <a:buChar char="•"/>
              <a:defRPr sz="2200" kern="1200">
                <a:solidFill>
                  <a:schemeClr val="tx1"/>
                </a:solidFill>
                <a:latin typeface="+mn-lt"/>
                <a:ea typeface="+mn-ea"/>
                <a:cs typeface="+mn-cs"/>
              </a:defRPr>
            </a:lvl8pPr>
            <a:lvl9pPr marL="4274820" indent="-251460" algn="l" defTabSz="502920" rtl="0" eaLnBrk="1" latinLnBrk="0" hangingPunct="1">
              <a:spcBef>
                <a:spcPct val="20000"/>
              </a:spcBef>
              <a:buFont typeface="Arial"/>
              <a:buChar char="•"/>
              <a:defRPr sz="2200" kern="1200">
                <a:solidFill>
                  <a:schemeClr val="tx1"/>
                </a:solidFill>
                <a:latin typeface="+mn-lt"/>
                <a:ea typeface="+mn-ea"/>
                <a:cs typeface="+mn-cs"/>
              </a:defRPr>
            </a:lvl9pPr>
          </a:lstStyle>
          <a:p>
            <a:pPr>
              <a:lnSpc>
                <a:spcPct val="100000"/>
              </a:lnSpc>
              <a:spcAft>
                <a:spcPts val="0"/>
              </a:spcAft>
            </a:pPr>
            <a:r>
              <a:rPr lang="en-US" sz="900" b="1" dirty="0">
                <a:solidFill>
                  <a:schemeClr val="bg1">
                    <a:lumMod val="50000"/>
                  </a:schemeClr>
                </a:solidFill>
                <a:latin typeface="Arial Narrow" panose="020B0606020202030204" pitchFamily="34" charset="0"/>
              </a:rPr>
              <a:t>This document is directed at professional investors and should not be distributed to, or relied upon by retail investors. The value of investments, and the income from them, may fall or rise and investors may get back less than they invested.</a:t>
            </a:r>
          </a:p>
        </p:txBody>
      </p:sp>
      <p:sp>
        <p:nvSpPr>
          <p:cNvPr id="7" name="Rectangle 6"/>
          <p:cNvSpPr/>
          <p:nvPr userDrawn="1"/>
        </p:nvSpPr>
        <p:spPr>
          <a:xfrm>
            <a:off x="685800" y="0"/>
            <a:ext cx="685800" cy="665629"/>
          </a:xfrm>
          <a:prstGeom prst="rect">
            <a:avLst/>
          </a:prstGeom>
          <a:noFill/>
          <a:ln>
            <a:no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sz="2006"/>
          </a:p>
        </p:txBody>
      </p:sp>
      <p:cxnSp>
        <p:nvCxnSpPr>
          <p:cNvPr id="21" name="Straight Connector 20"/>
          <p:cNvCxnSpPr/>
          <p:nvPr userDrawn="1"/>
        </p:nvCxnSpPr>
        <p:spPr>
          <a:xfrm>
            <a:off x="457200" y="5857539"/>
            <a:ext cx="2441448" cy="0"/>
          </a:xfrm>
          <a:prstGeom prst="line">
            <a:avLst/>
          </a:prstGeom>
          <a:ln w="254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userDrawn="1"/>
        </p:nvCxnSpPr>
        <p:spPr>
          <a:xfrm>
            <a:off x="3127249" y="5857539"/>
            <a:ext cx="2585009" cy="0"/>
          </a:xfrm>
          <a:prstGeom prst="line">
            <a:avLst/>
          </a:prstGeom>
          <a:ln w="25400">
            <a:solidFill>
              <a:schemeClr val="bg2"/>
            </a:solidFill>
          </a:ln>
          <a:effectLst/>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userDrawn="1"/>
        </p:nvCxnSpPr>
        <p:spPr>
          <a:xfrm>
            <a:off x="5929332" y="5857539"/>
            <a:ext cx="3671869" cy="0"/>
          </a:xfrm>
          <a:prstGeom prst="line">
            <a:avLst/>
          </a:prstGeom>
          <a:ln w="25400">
            <a:solidFill>
              <a:schemeClr val="accent3"/>
            </a:solidFill>
          </a:ln>
          <a:effectLst/>
        </p:spPr>
        <p:style>
          <a:lnRef idx="2">
            <a:schemeClr val="accent1"/>
          </a:lnRef>
          <a:fillRef idx="0">
            <a:schemeClr val="accent1"/>
          </a:fillRef>
          <a:effectRef idx="1">
            <a:schemeClr val="accent1"/>
          </a:effectRef>
          <a:fontRef idx="minor">
            <a:schemeClr val="tx1"/>
          </a:fontRef>
        </p:style>
      </p:cxnSp>
      <p:sp>
        <p:nvSpPr>
          <p:cNvPr id="3" name="Text Placeholder 14">
            <a:extLst>
              <a:ext uri="{FF2B5EF4-FFF2-40B4-BE49-F238E27FC236}">
                <a16:creationId xmlns:a16="http://schemas.microsoft.com/office/drawing/2014/main" id="{D9A8231C-9381-121B-24D4-D13DD328C1C1}"/>
              </a:ext>
            </a:extLst>
          </p:cNvPr>
          <p:cNvSpPr txBox="1">
            <a:spLocks/>
          </p:cNvSpPr>
          <p:nvPr userDrawn="1"/>
        </p:nvSpPr>
        <p:spPr>
          <a:xfrm>
            <a:off x="457200" y="7159752"/>
            <a:ext cx="3154680" cy="164592"/>
          </a:xfrm>
          <a:prstGeom prst="rect">
            <a:avLst/>
          </a:prstGeom>
          <a:ln w="12700">
            <a:solidFill>
              <a:schemeClr val="bg1">
                <a:lumMod val="75000"/>
              </a:schemeClr>
            </a:solidFill>
          </a:ln>
        </p:spPr>
        <p:txBody>
          <a:bodyPr lIns="0" tIns="0" rIns="0" bIns="0" anchor="ctr" anchorCtr="0"/>
          <a:lstStyle>
            <a:lvl1pPr marL="0" indent="0" algn="l" defTabSz="502920" rtl="0" eaLnBrk="1" latinLnBrk="0" hangingPunct="1">
              <a:lnSpc>
                <a:spcPts val="2000"/>
              </a:lnSpc>
              <a:spcBef>
                <a:spcPts val="0"/>
              </a:spcBef>
              <a:spcAft>
                <a:spcPts val="432"/>
              </a:spcAft>
              <a:buFont typeface="Arial"/>
              <a:buNone/>
              <a:defRPr sz="800" kern="1200" cap="all" baseline="0">
                <a:solidFill>
                  <a:srgbClr val="7F7F7F"/>
                </a:solidFill>
                <a:latin typeface="Arial Narrow" panose="020B0606020202030204" pitchFamily="34" charset="0"/>
                <a:ea typeface="+mn-ea"/>
                <a:cs typeface="+mn-cs"/>
              </a:defRPr>
            </a:lvl1pPr>
            <a:lvl2pPr marL="0" indent="0" algn="l" defTabSz="502920" rtl="0" eaLnBrk="1" latinLnBrk="0" hangingPunct="1">
              <a:lnSpc>
                <a:spcPts val="1400"/>
              </a:lnSpc>
              <a:spcBef>
                <a:spcPts val="432"/>
              </a:spcBef>
              <a:spcAft>
                <a:spcPts val="432"/>
              </a:spcAft>
              <a:buFont typeface="Arial" panose="020B0604020202020204" pitchFamily="34" charset="0"/>
              <a:buNone/>
              <a:defRPr sz="1200" b="1" kern="1200">
                <a:solidFill>
                  <a:schemeClr val="tx2"/>
                </a:solidFill>
                <a:latin typeface="+mn-lt"/>
                <a:ea typeface="+mn-ea"/>
                <a:cs typeface="+mn-cs"/>
              </a:defRPr>
            </a:lvl2pPr>
            <a:lvl3pPr marL="114300" indent="-114300" algn="l" defTabSz="502920" rtl="0" eaLnBrk="1" latinLnBrk="0" hangingPunct="1">
              <a:lnSpc>
                <a:spcPts val="1400"/>
              </a:lnSpc>
              <a:spcBef>
                <a:spcPts val="0"/>
              </a:spcBef>
              <a:spcAft>
                <a:spcPts val="432"/>
              </a:spcAft>
              <a:buFont typeface="Arial" panose="020B0604020202020204" pitchFamily="34" charset="0"/>
              <a:buChar char="•"/>
              <a:defRPr sz="1200" kern="1200">
                <a:solidFill>
                  <a:schemeClr val="tx2"/>
                </a:solidFill>
                <a:latin typeface="+mn-lt"/>
                <a:ea typeface="+mn-ea"/>
                <a:cs typeface="+mn-cs"/>
              </a:defRPr>
            </a:lvl3pPr>
            <a:lvl4pPr marL="342900" indent="-171450" algn="l" defTabSz="502920" rtl="0" eaLnBrk="1" latinLnBrk="0" hangingPunct="1">
              <a:lnSpc>
                <a:spcPts val="1500"/>
              </a:lnSpc>
              <a:spcBef>
                <a:spcPts val="0"/>
              </a:spcBef>
              <a:spcAft>
                <a:spcPts val="0"/>
              </a:spcAft>
              <a:buFont typeface="Georgia" panose="02040502050405020303" pitchFamily="18" charset="0"/>
              <a:buChar char="—"/>
              <a:tabLst>
                <a:tab pos="342900" algn="l"/>
              </a:tabLst>
              <a:defRPr sz="1100" kern="1200">
                <a:solidFill>
                  <a:schemeClr val="tx2"/>
                </a:solidFill>
                <a:latin typeface="+mn-lt"/>
                <a:ea typeface="+mn-ea"/>
                <a:cs typeface="+mn-cs"/>
              </a:defRPr>
            </a:lvl4pPr>
            <a:lvl5pPr marL="514350" indent="-171450" algn="l" defTabSz="502920" rtl="0" eaLnBrk="1" latinLnBrk="0" hangingPunct="1">
              <a:lnSpc>
                <a:spcPts val="1500"/>
              </a:lnSpc>
              <a:spcBef>
                <a:spcPts val="0"/>
              </a:spcBef>
              <a:spcAft>
                <a:spcPts val="0"/>
              </a:spcAft>
              <a:buFont typeface="Arial" panose="020B0604020202020204" pitchFamily="34" charset="0"/>
              <a:buChar char="•"/>
              <a:defRPr sz="900" kern="1200">
                <a:solidFill>
                  <a:schemeClr val="tx2"/>
                </a:solidFill>
                <a:latin typeface="+mn-lt"/>
                <a:ea typeface="+mn-ea"/>
                <a:cs typeface="+mn-cs"/>
              </a:defRPr>
            </a:lvl5pPr>
            <a:lvl6pPr marL="685800" indent="-171450" algn="l" defTabSz="502920" rtl="0" eaLnBrk="1" latinLnBrk="0" hangingPunct="1">
              <a:lnSpc>
                <a:spcPts val="1500"/>
              </a:lnSpc>
              <a:spcBef>
                <a:spcPct val="20000"/>
              </a:spcBef>
              <a:buFont typeface="Georgia" panose="02040502050405020303" pitchFamily="18" charset="0"/>
              <a:buChar char="—"/>
              <a:defRPr sz="900" kern="1200">
                <a:solidFill>
                  <a:schemeClr val="tx2"/>
                </a:solidFill>
                <a:latin typeface="+mn-lt"/>
                <a:ea typeface="+mn-ea"/>
                <a:cs typeface="+mn-cs"/>
              </a:defRPr>
            </a:lvl6pPr>
            <a:lvl7pPr marL="3268980" indent="-251460" algn="l" defTabSz="502920" rtl="0" eaLnBrk="1" latinLnBrk="0" hangingPunct="1">
              <a:spcBef>
                <a:spcPct val="20000"/>
              </a:spcBef>
              <a:buFont typeface="Arial"/>
              <a:buChar char="•"/>
              <a:defRPr sz="2200" kern="1200">
                <a:solidFill>
                  <a:schemeClr val="tx1"/>
                </a:solidFill>
                <a:latin typeface="+mn-lt"/>
                <a:ea typeface="+mn-ea"/>
                <a:cs typeface="+mn-cs"/>
              </a:defRPr>
            </a:lvl7pPr>
            <a:lvl8pPr marL="3771900" indent="-251460" algn="l" defTabSz="502920" rtl="0" eaLnBrk="1" latinLnBrk="0" hangingPunct="1">
              <a:spcBef>
                <a:spcPct val="20000"/>
              </a:spcBef>
              <a:buFont typeface="Arial"/>
              <a:buChar char="•"/>
              <a:defRPr sz="2200" kern="1200">
                <a:solidFill>
                  <a:schemeClr val="tx1"/>
                </a:solidFill>
                <a:latin typeface="+mn-lt"/>
                <a:ea typeface="+mn-ea"/>
                <a:cs typeface="+mn-cs"/>
              </a:defRPr>
            </a:lvl8pPr>
            <a:lvl9pPr marL="4274820" indent="-251460" algn="l" defTabSz="502920" rtl="0" eaLnBrk="1" latinLnBrk="0" hangingPunct="1">
              <a:spcBef>
                <a:spcPct val="20000"/>
              </a:spcBef>
              <a:buFont typeface="Arial"/>
              <a:buChar char="•"/>
              <a:defRPr sz="2200" kern="1200">
                <a:solidFill>
                  <a:schemeClr val="tx1"/>
                </a:solidFill>
                <a:latin typeface="+mn-lt"/>
                <a:ea typeface="+mn-ea"/>
                <a:cs typeface="+mn-cs"/>
              </a:defRPr>
            </a:lvl9pPr>
          </a:lstStyle>
          <a:p>
            <a:pPr marL="0" marR="0" indent="0" algn="ctr" defTabSz="502920" rtl="0" eaLnBrk="1" fontAlgn="auto" latinLnBrk="0" hangingPunct="1">
              <a:lnSpc>
                <a:spcPct val="100000"/>
              </a:lnSpc>
              <a:spcBef>
                <a:spcPts val="0"/>
              </a:spcBef>
              <a:spcAft>
                <a:spcPts val="0"/>
              </a:spcAft>
              <a:buClrTx/>
              <a:buSzTx/>
              <a:buFont typeface="Arial"/>
              <a:buNone/>
              <a:tabLst/>
              <a:defRPr/>
            </a:pPr>
            <a:r>
              <a:rPr lang="en-US" sz="900" b="1" dirty="0">
                <a:solidFill>
                  <a:schemeClr val="bg1">
                    <a:lumMod val="50000"/>
                  </a:schemeClr>
                </a:solidFill>
                <a:latin typeface="Arial Narrow" panose="020B0606020202030204" pitchFamily="34" charset="0"/>
              </a:rPr>
              <a:t>NOT FDIC INSURED </a:t>
            </a:r>
            <a:r>
              <a:rPr lang="en-US" sz="900" b="1" baseline="18000" dirty="0">
                <a:solidFill>
                  <a:schemeClr val="bg1">
                    <a:lumMod val="50000"/>
                  </a:schemeClr>
                </a:solidFill>
                <a:latin typeface="Arial Narrow" panose="020B0606020202030204" pitchFamily="34" charset="0"/>
              </a:rPr>
              <a:t>|</a:t>
            </a:r>
            <a:r>
              <a:rPr lang="en-US" sz="900" b="1" dirty="0">
                <a:solidFill>
                  <a:schemeClr val="bg1">
                    <a:lumMod val="50000"/>
                  </a:schemeClr>
                </a:solidFill>
                <a:latin typeface="Arial Narrow" panose="020B0606020202030204" pitchFamily="34" charset="0"/>
              </a:rPr>
              <a:t> NO BANK GUARANTEE </a:t>
            </a:r>
            <a:r>
              <a:rPr lang="en-US" sz="900" b="1" baseline="18000" dirty="0">
                <a:solidFill>
                  <a:schemeClr val="bg1">
                    <a:lumMod val="50000"/>
                  </a:schemeClr>
                </a:solidFill>
                <a:latin typeface="Arial Narrow" panose="020B0606020202030204" pitchFamily="34" charset="0"/>
              </a:rPr>
              <a:t>|</a:t>
            </a:r>
            <a:r>
              <a:rPr lang="en-US" sz="900" b="1" dirty="0">
                <a:solidFill>
                  <a:schemeClr val="bg1">
                    <a:lumMod val="50000"/>
                  </a:schemeClr>
                </a:solidFill>
                <a:latin typeface="Arial Narrow" panose="020B0606020202030204" pitchFamily="34" charset="0"/>
              </a:rPr>
              <a:t> MAY LOSE VALUE</a:t>
            </a:r>
          </a:p>
        </p:txBody>
      </p:sp>
    </p:spTree>
    <p:extLst>
      <p:ext uri="{BB962C8B-B14F-4D97-AF65-F5344CB8AC3E}">
        <p14:creationId xmlns:p14="http://schemas.microsoft.com/office/powerpoint/2010/main" val="29727337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able or Chart with Copy B">
    <p:spTree>
      <p:nvGrpSpPr>
        <p:cNvPr id="1" name=""/>
        <p:cNvGrpSpPr/>
        <p:nvPr/>
      </p:nvGrpSpPr>
      <p:grpSpPr>
        <a:xfrm>
          <a:off x="0" y="0"/>
          <a:ext cx="0" cy="0"/>
          <a:chOff x="0" y="0"/>
          <a:chExt cx="0" cy="0"/>
        </a:xfrm>
      </p:grpSpPr>
      <p:sp>
        <p:nvSpPr>
          <p:cNvPr id="7" name="Text Placeholder 6"/>
          <p:cNvSpPr>
            <a:spLocks noGrp="1"/>
          </p:cNvSpPr>
          <p:nvPr>
            <p:ph type="body" sz="quarter" idx="16"/>
          </p:nvPr>
        </p:nvSpPr>
        <p:spPr>
          <a:xfrm>
            <a:off x="457199" y="2445931"/>
            <a:ext cx="4454525" cy="3743806"/>
          </a:xfrm>
        </p:spPr>
        <p:txBody>
          <a:bodyPr lIns="0" tIns="0" rIns="0" bIns="0">
            <a:noAutofit/>
          </a:bodyPr>
          <a:lstStyle>
            <a:lvl1pPr marL="0" indent="0">
              <a:spcBef>
                <a:spcPts val="0"/>
              </a:spcBef>
              <a:buFont typeface="Lucida Grande"/>
              <a:buNone/>
              <a:defRPr sz="1300">
                <a:solidFill>
                  <a:schemeClr val="tx2"/>
                </a:solidFill>
              </a:defRPr>
            </a:lvl1pPr>
            <a:lvl2pPr>
              <a:defRPr sz="1430"/>
            </a:lvl2pPr>
            <a:lvl3pPr>
              <a:defRPr sz="1430"/>
            </a:lvl3pPr>
            <a:lvl4pPr>
              <a:defRPr sz="1430"/>
            </a:lvl4pPr>
            <a:lvl5pPr>
              <a:defRPr sz="1430"/>
            </a:lvl5pPr>
          </a:lstStyle>
          <a:p>
            <a:pPr lvl="0"/>
            <a:r>
              <a:rPr lang="en-US"/>
              <a:t>Click to edit Master text styles</a:t>
            </a:r>
          </a:p>
        </p:txBody>
      </p:sp>
      <p:sp>
        <p:nvSpPr>
          <p:cNvPr id="8" name="Content Placeholder 11"/>
          <p:cNvSpPr>
            <a:spLocks noGrp="1"/>
          </p:cNvSpPr>
          <p:nvPr>
            <p:ph sz="quarter" idx="17"/>
          </p:nvPr>
        </p:nvSpPr>
        <p:spPr>
          <a:xfrm>
            <a:off x="5146673" y="1645920"/>
            <a:ext cx="4454526" cy="4521950"/>
          </a:xfrm>
        </p:spPr>
        <p:txBody>
          <a:bodyPr/>
          <a:lstStyle>
            <a:lvl1pPr>
              <a:defRPr>
                <a:solidFill>
                  <a:schemeClr val="bg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Text Placeholder 4"/>
          <p:cNvSpPr>
            <a:spLocks noGrp="1"/>
          </p:cNvSpPr>
          <p:nvPr>
            <p:ph type="body" sz="quarter" idx="19" hasCustomPrompt="1"/>
          </p:nvPr>
        </p:nvSpPr>
        <p:spPr>
          <a:xfrm>
            <a:off x="457199" y="1645920"/>
            <a:ext cx="4454525" cy="639216"/>
          </a:xfrm>
        </p:spPr>
        <p:txBody>
          <a:bodyPr vert="horz" lIns="0" tIns="0" rIns="0" bIns="0" rtlCol="0">
            <a:noAutofit/>
          </a:bodyPr>
          <a:lstStyle>
            <a:lvl1pPr>
              <a:lnSpc>
                <a:spcPts val="2000"/>
              </a:lnSpc>
              <a:spcBef>
                <a:spcPts val="0"/>
              </a:spcBef>
              <a:spcAft>
                <a:spcPts val="432"/>
              </a:spcAft>
              <a:defRPr lang="en-US" sz="1800" b="0" dirty="0" smtClean="0">
                <a:solidFill>
                  <a:schemeClr val="bg2"/>
                </a:solidFill>
              </a:defRPr>
            </a:lvl1pPr>
            <a:lvl2pPr>
              <a:lnSpc>
                <a:spcPts val="1700"/>
              </a:lnSpc>
              <a:spcBef>
                <a:spcPts val="432"/>
              </a:spcBef>
              <a:defRPr lang="en-US" sz="1400" dirty="0" smtClean="0">
                <a:solidFill>
                  <a:schemeClr val="tx2"/>
                </a:solidFill>
              </a:defRPr>
            </a:lvl2pPr>
          </a:lstStyle>
          <a:p>
            <a:pPr lvl="0">
              <a:lnSpc>
                <a:spcPct val="100000"/>
              </a:lnSpc>
              <a:spcBef>
                <a:spcPts val="300"/>
              </a:spcBef>
              <a:spcAft>
                <a:spcPts val="300"/>
              </a:spcAft>
            </a:pPr>
            <a:r>
              <a:rPr lang="en-US" dirty="0"/>
              <a:t>Click to edit master text styles</a:t>
            </a:r>
          </a:p>
          <a:p>
            <a:pPr marL="0" lvl="1" indent="0">
              <a:lnSpc>
                <a:spcPct val="100000"/>
              </a:lnSpc>
              <a:spcBef>
                <a:spcPts val="300"/>
              </a:spcBef>
              <a:buNone/>
            </a:pPr>
            <a:r>
              <a:rPr lang="en-US" dirty="0"/>
              <a:t>Second level</a:t>
            </a:r>
          </a:p>
        </p:txBody>
      </p:sp>
      <p:sp>
        <p:nvSpPr>
          <p:cNvPr id="16" name="Title Placeholder 1"/>
          <p:cNvSpPr>
            <a:spLocks noGrp="1"/>
          </p:cNvSpPr>
          <p:nvPr>
            <p:ph type="title"/>
          </p:nvPr>
        </p:nvSpPr>
        <p:spPr>
          <a:xfrm>
            <a:off x="457199" y="500354"/>
            <a:ext cx="9144001" cy="1004694"/>
          </a:xfrm>
          <a:prstGeom prst="rect">
            <a:avLst/>
          </a:prstGeom>
        </p:spPr>
        <p:txBody>
          <a:bodyPr vert="horz" lIns="0" tIns="0" rIns="0" bIns="0" rtlCol="0" anchor="t">
            <a:noAutofit/>
          </a:bodyPr>
          <a:lstStyle/>
          <a:p>
            <a:r>
              <a:rPr lang="en-US"/>
              <a:t>Click to edit Master title style</a:t>
            </a:r>
            <a:endParaRPr lang="en-US" dirty="0"/>
          </a:p>
        </p:txBody>
      </p:sp>
      <p:sp>
        <p:nvSpPr>
          <p:cNvPr id="15" name="Text Placeholder 11"/>
          <p:cNvSpPr>
            <a:spLocks noGrp="1"/>
          </p:cNvSpPr>
          <p:nvPr>
            <p:ph type="body" sz="quarter" idx="11"/>
          </p:nvPr>
        </p:nvSpPr>
        <p:spPr>
          <a:xfrm>
            <a:off x="457201" y="6382512"/>
            <a:ext cx="9144001" cy="361195"/>
          </a:xfrm>
        </p:spPr>
        <p:txBody>
          <a:bodyPr anchor="b"/>
          <a:lstStyle>
            <a:lvl1pPr marL="0" algn="l" defTabSz="509412" rtl="0" eaLnBrk="1" latinLnBrk="0" hangingPunct="1">
              <a:lnSpc>
                <a:spcPts val="900"/>
              </a:lnSpc>
              <a:spcAft>
                <a:spcPts val="300"/>
              </a:spcAft>
              <a:defRPr lang="en-US" sz="800" b="0" i="0" u="none" strike="noStrike" kern="1200" baseline="0" dirty="0" smtClean="0">
                <a:solidFill>
                  <a:schemeClr val="bg1">
                    <a:lumMod val="50000"/>
                  </a:schemeClr>
                </a:solidFill>
                <a:latin typeface="Arial Narrow" pitchFamily="34" charset="0"/>
                <a:ea typeface="+mn-ea"/>
                <a:cs typeface="+mn-cs"/>
              </a:defRPr>
            </a:lvl1pPr>
            <a:lvl2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2pPr>
            <a:lvl3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3pPr>
            <a:lvl4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4pPr>
            <a:lvl5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5pPr>
          </a:lstStyle>
          <a:p>
            <a:pPr lvl="0"/>
            <a:r>
              <a:rPr lang="en-US"/>
              <a:t>Click to edit Master text styles</a:t>
            </a:r>
          </a:p>
        </p:txBody>
      </p:sp>
    </p:spTree>
    <p:extLst>
      <p:ext uri="{BB962C8B-B14F-4D97-AF65-F5344CB8AC3E}">
        <p14:creationId xmlns:p14="http://schemas.microsoft.com/office/powerpoint/2010/main" val="4159476924"/>
      </p:ext>
    </p:extLst>
  </p:cSld>
  <p:clrMapOvr>
    <a:masterClrMapping/>
  </p:clrMapOvr>
  <p:extLst>
    <p:ext uri="{DCECCB84-F9BA-43D5-87BE-67443E8EF086}">
      <p15:sldGuideLst xmlns:p15="http://schemas.microsoft.com/office/powerpoint/2012/main">
        <p15:guide id="1" orient="horz" pos="2376"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wo Column Table and Charts">
    <p:spTree>
      <p:nvGrpSpPr>
        <p:cNvPr id="1" name=""/>
        <p:cNvGrpSpPr/>
        <p:nvPr/>
      </p:nvGrpSpPr>
      <p:grpSpPr>
        <a:xfrm>
          <a:off x="0" y="0"/>
          <a:ext cx="0" cy="0"/>
          <a:chOff x="0" y="0"/>
          <a:chExt cx="0" cy="0"/>
        </a:xfrm>
      </p:grpSpPr>
      <p:sp>
        <p:nvSpPr>
          <p:cNvPr id="5" name="Text Placeholder 4"/>
          <p:cNvSpPr>
            <a:spLocks noGrp="1"/>
          </p:cNvSpPr>
          <p:nvPr>
            <p:ph type="body" sz="quarter" idx="14" hasCustomPrompt="1"/>
          </p:nvPr>
        </p:nvSpPr>
        <p:spPr>
          <a:xfrm>
            <a:off x="454518" y="1645920"/>
            <a:ext cx="4454525" cy="640976"/>
          </a:xfrm>
        </p:spPr>
        <p:txBody>
          <a:bodyPr lIns="0" tIns="0" rIns="0" bIns="0">
            <a:noAutofit/>
          </a:bodyPr>
          <a:lstStyle>
            <a:lvl1pPr marL="0" indent="0">
              <a:lnSpc>
                <a:spcPts val="2000"/>
              </a:lnSpc>
              <a:spcBef>
                <a:spcPts val="0"/>
              </a:spcBef>
              <a:spcAft>
                <a:spcPts val="432"/>
              </a:spcAft>
              <a:buNone/>
              <a:defRPr sz="1800" b="0">
                <a:solidFill>
                  <a:schemeClr val="bg2"/>
                </a:solidFill>
              </a:defRPr>
            </a:lvl1pPr>
            <a:lvl2pPr marL="0" marR="0" indent="0" algn="l" defTabSz="502920" rtl="0" eaLnBrk="1" fontAlgn="auto" latinLnBrk="0" hangingPunct="1">
              <a:lnSpc>
                <a:spcPts val="1700"/>
              </a:lnSpc>
              <a:spcBef>
                <a:spcPts val="432"/>
              </a:spcBef>
              <a:spcAft>
                <a:spcPts val="432"/>
              </a:spcAft>
              <a:buClrTx/>
              <a:buSzTx/>
              <a:buFont typeface="+mj-lt"/>
              <a:buNone/>
              <a:tabLst/>
              <a:defRPr sz="1400" baseline="0">
                <a:solidFill>
                  <a:schemeClr val="tx2"/>
                </a:solidFill>
              </a:defRPr>
            </a:lvl2pPr>
          </a:lstStyle>
          <a:p>
            <a:pPr lvl="0"/>
            <a:r>
              <a:rPr lang="en-US" dirty="0"/>
              <a:t>Click to edit master text styles</a:t>
            </a:r>
          </a:p>
          <a:p>
            <a:pPr lvl="1"/>
            <a:r>
              <a:rPr lang="en-US" dirty="0"/>
              <a:t>Second level</a:t>
            </a:r>
          </a:p>
        </p:txBody>
      </p:sp>
      <p:sp>
        <p:nvSpPr>
          <p:cNvPr id="13" name="Content Placeholder 4"/>
          <p:cNvSpPr>
            <a:spLocks noGrp="1"/>
          </p:cNvSpPr>
          <p:nvPr>
            <p:ph sz="quarter" idx="16"/>
          </p:nvPr>
        </p:nvSpPr>
        <p:spPr>
          <a:xfrm>
            <a:off x="454518" y="2466080"/>
            <a:ext cx="4454525" cy="4058874"/>
          </a:xfrm>
        </p:spPr>
        <p:txBody>
          <a:bodyPr>
            <a:noAutofit/>
          </a:bodyPr>
          <a:lstStyle>
            <a:lvl1pPr>
              <a:defRPr>
                <a:solidFill>
                  <a:schemeClr val="bg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Content Placeholder 4"/>
          <p:cNvSpPr>
            <a:spLocks noGrp="1"/>
          </p:cNvSpPr>
          <p:nvPr>
            <p:ph sz="quarter" idx="18"/>
          </p:nvPr>
        </p:nvSpPr>
        <p:spPr>
          <a:xfrm>
            <a:off x="5159867" y="2466080"/>
            <a:ext cx="4438650" cy="4060031"/>
          </a:xfrm>
        </p:spPr>
        <p:txBody>
          <a:bodyPr>
            <a:noAutofit/>
          </a:bodyPr>
          <a:lstStyle>
            <a:lvl1pPr>
              <a:defRPr>
                <a:solidFill>
                  <a:schemeClr val="bg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Title Placeholder 1"/>
          <p:cNvSpPr>
            <a:spLocks noGrp="1"/>
          </p:cNvSpPr>
          <p:nvPr>
            <p:ph type="title"/>
          </p:nvPr>
        </p:nvSpPr>
        <p:spPr>
          <a:xfrm>
            <a:off x="457200" y="502920"/>
            <a:ext cx="9144000" cy="1004694"/>
          </a:xfrm>
          <a:prstGeom prst="rect">
            <a:avLst/>
          </a:prstGeom>
        </p:spPr>
        <p:txBody>
          <a:bodyPr vert="horz" lIns="0" tIns="0" rIns="0" bIns="0" rtlCol="0" anchor="t">
            <a:noAutofit/>
          </a:bodyPr>
          <a:lstStyle/>
          <a:p>
            <a:r>
              <a:rPr lang="en-US"/>
              <a:t>Click to edit Master title style</a:t>
            </a:r>
            <a:endParaRPr lang="en-US" dirty="0"/>
          </a:p>
        </p:txBody>
      </p:sp>
      <p:sp>
        <p:nvSpPr>
          <p:cNvPr id="17" name="Text Placeholder 11"/>
          <p:cNvSpPr>
            <a:spLocks noGrp="1"/>
          </p:cNvSpPr>
          <p:nvPr>
            <p:ph type="body" sz="quarter" idx="11"/>
          </p:nvPr>
        </p:nvSpPr>
        <p:spPr>
          <a:xfrm>
            <a:off x="457200" y="6382512"/>
            <a:ext cx="9146682" cy="361195"/>
          </a:xfrm>
        </p:spPr>
        <p:txBody>
          <a:bodyPr anchor="b"/>
          <a:lstStyle>
            <a:lvl1pPr marL="0" algn="l" defTabSz="509412" rtl="0" eaLnBrk="1" latinLnBrk="0" hangingPunct="1">
              <a:lnSpc>
                <a:spcPts val="900"/>
              </a:lnSpc>
              <a:spcAft>
                <a:spcPts val="300"/>
              </a:spcAft>
              <a:defRPr lang="en-US" sz="800" b="0" i="0" u="none" strike="noStrike" kern="1200" baseline="0" dirty="0" smtClean="0">
                <a:solidFill>
                  <a:schemeClr val="bg1">
                    <a:lumMod val="50000"/>
                  </a:schemeClr>
                </a:solidFill>
                <a:latin typeface="Arial Narrow" pitchFamily="34" charset="0"/>
                <a:ea typeface="+mn-ea"/>
                <a:cs typeface="+mn-cs"/>
              </a:defRPr>
            </a:lvl1pPr>
            <a:lvl2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2pPr>
            <a:lvl3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3pPr>
            <a:lvl4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4pPr>
            <a:lvl5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5pPr>
          </a:lstStyle>
          <a:p>
            <a:pPr lvl="0"/>
            <a:r>
              <a:rPr lang="en-US"/>
              <a:t>Click to edit Master text styles</a:t>
            </a:r>
          </a:p>
        </p:txBody>
      </p:sp>
      <p:sp>
        <p:nvSpPr>
          <p:cNvPr id="19" name="Text Placeholder 4"/>
          <p:cNvSpPr>
            <a:spLocks noGrp="1"/>
          </p:cNvSpPr>
          <p:nvPr>
            <p:ph type="body" sz="quarter" idx="71" hasCustomPrompt="1"/>
          </p:nvPr>
        </p:nvSpPr>
        <p:spPr>
          <a:xfrm>
            <a:off x="5159867" y="1645920"/>
            <a:ext cx="4420232" cy="640976"/>
          </a:xfrm>
        </p:spPr>
        <p:txBody>
          <a:bodyPr lIns="0" tIns="0" rIns="0" bIns="0">
            <a:noAutofit/>
          </a:bodyPr>
          <a:lstStyle>
            <a:lvl1pPr marL="0" indent="0">
              <a:lnSpc>
                <a:spcPts val="2000"/>
              </a:lnSpc>
              <a:spcBef>
                <a:spcPts val="0"/>
              </a:spcBef>
              <a:spcAft>
                <a:spcPts val="432"/>
              </a:spcAft>
              <a:buNone/>
              <a:defRPr sz="1800" b="0">
                <a:solidFill>
                  <a:schemeClr val="bg2"/>
                </a:solidFill>
              </a:defRPr>
            </a:lvl1pPr>
            <a:lvl2pPr marL="0" marR="0" indent="0" algn="l" defTabSz="502920" rtl="0" eaLnBrk="1" fontAlgn="auto" latinLnBrk="0" hangingPunct="1">
              <a:lnSpc>
                <a:spcPts val="1700"/>
              </a:lnSpc>
              <a:spcBef>
                <a:spcPts val="432"/>
              </a:spcBef>
              <a:spcAft>
                <a:spcPts val="432"/>
              </a:spcAft>
              <a:buClrTx/>
              <a:buSzTx/>
              <a:buFont typeface="+mj-lt"/>
              <a:buNone/>
              <a:tabLst/>
              <a:defRPr sz="1400" baseline="0">
                <a:solidFill>
                  <a:schemeClr val="tx2"/>
                </a:solidFill>
              </a:defRPr>
            </a:lvl2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616541575"/>
      </p:ext>
    </p:extLst>
  </p:cSld>
  <p:clrMapOvr>
    <a:masterClrMapping/>
  </p:clrMapOvr>
  <p:extLst>
    <p:ext uri="{DCECCB84-F9BA-43D5-87BE-67443E8EF086}">
      <p15:sldGuideLst xmlns:p15="http://schemas.microsoft.com/office/powerpoint/2012/main">
        <p15:guide id="1" orient="horz" pos="2376"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wo Column Table and Charts">
    <p:spTree>
      <p:nvGrpSpPr>
        <p:cNvPr id="1" name=""/>
        <p:cNvGrpSpPr/>
        <p:nvPr/>
      </p:nvGrpSpPr>
      <p:grpSpPr>
        <a:xfrm>
          <a:off x="0" y="0"/>
          <a:ext cx="0" cy="0"/>
          <a:chOff x="0" y="0"/>
          <a:chExt cx="0" cy="0"/>
        </a:xfrm>
      </p:grpSpPr>
      <p:sp>
        <p:nvSpPr>
          <p:cNvPr id="5" name="Text Placeholder 4"/>
          <p:cNvSpPr>
            <a:spLocks noGrp="1"/>
          </p:cNvSpPr>
          <p:nvPr>
            <p:ph type="body" sz="quarter" idx="14" hasCustomPrompt="1"/>
          </p:nvPr>
        </p:nvSpPr>
        <p:spPr>
          <a:xfrm>
            <a:off x="460514" y="1645920"/>
            <a:ext cx="9144000" cy="630595"/>
          </a:xfrm>
        </p:spPr>
        <p:txBody>
          <a:bodyPr lIns="0" tIns="0" rIns="0" bIns="0">
            <a:noAutofit/>
          </a:bodyPr>
          <a:lstStyle>
            <a:lvl1pPr marL="0" indent="0">
              <a:lnSpc>
                <a:spcPts val="2000"/>
              </a:lnSpc>
              <a:spcBef>
                <a:spcPts val="0"/>
              </a:spcBef>
              <a:spcAft>
                <a:spcPts val="432"/>
              </a:spcAft>
              <a:buNone/>
              <a:defRPr sz="1800" b="0">
                <a:solidFill>
                  <a:schemeClr val="bg2"/>
                </a:solidFill>
              </a:defRPr>
            </a:lvl1pPr>
            <a:lvl2pPr marL="0" marR="0" indent="0" algn="l" defTabSz="502920" rtl="0" eaLnBrk="1" fontAlgn="auto" latinLnBrk="0" hangingPunct="1">
              <a:lnSpc>
                <a:spcPct val="100000"/>
              </a:lnSpc>
              <a:spcBef>
                <a:spcPts val="300"/>
              </a:spcBef>
              <a:spcAft>
                <a:spcPts val="300"/>
              </a:spcAft>
              <a:buClrTx/>
              <a:buSzTx/>
              <a:buFont typeface="+mj-lt"/>
              <a:buNone/>
              <a:tabLst/>
              <a:defRPr sz="1600" baseline="0">
                <a:solidFill>
                  <a:schemeClr val="tx2"/>
                </a:solidFill>
              </a:defRPr>
            </a:lvl2pPr>
          </a:lstStyle>
          <a:p>
            <a:pPr lvl="0"/>
            <a:r>
              <a:rPr lang="en-US" dirty="0"/>
              <a:t>Click to edit master text styles</a:t>
            </a:r>
          </a:p>
          <a:p>
            <a:pPr lvl="1"/>
            <a:r>
              <a:rPr lang="en-US" dirty="0"/>
              <a:t>Second level</a:t>
            </a:r>
          </a:p>
        </p:txBody>
      </p:sp>
      <p:sp>
        <p:nvSpPr>
          <p:cNvPr id="13" name="Content Placeholder 4"/>
          <p:cNvSpPr>
            <a:spLocks noGrp="1"/>
          </p:cNvSpPr>
          <p:nvPr>
            <p:ph sz="quarter" idx="16"/>
          </p:nvPr>
        </p:nvSpPr>
        <p:spPr>
          <a:xfrm>
            <a:off x="460515" y="2464174"/>
            <a:ext cx="4451211" cy="3867430"/>
          </a:xfrm>
        </p:spPr>
        <p:txBody>
          <a:bodyPr>
            <a:noAutofit/>
          </a:bodyPr>
          <a:lstStyle>
            <a:lvl1pPr>
              <a:defRPr>
                <a:solidFill>
                  <a:schemeClr val="bg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Content Placeholder 4"/>
          <p:cNvSpPr>
            <a:spLocks noGrp="1"/>
          </p:cNvSpPr>
          <p:nvPr>
            <p:ph sz="quarter" idx="18"/>
          </p:nvPr>
        </p:nvSpPr>
        <p:spPr>
          <a:xfrm>
            <a:off x="5160963" y="2464174"/>
            <a:ext cx="4440238" cy="3867430"/>
          </a:xfrm>
        </p:spPr>
        <p:txBody>
          <a:bodyPr>
            <a:noAutofit/>
          </a:bodyPr>
          <a:lstStyle>
            <a:lvl1pPr>
              <a:defRPr>
                <a:solidFill>
                  <a:schemeClr val="bg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Title Placeholder 1"/>
          <p:cNvSpPr>
            <a:spLocks noGrp="1"/>
          </p:cNvSpPr>
          <p:nvPr>
            <p:ph type="title"/>
          </p:nvPr>
        </p:nvSpPr>
        <p:spPr>
          <a:xfrm>
            <a:off x="457200" y="502920"/>
            <a:ext cx="9144000" cy="1004694"/>
          </a:xfrm>
          <a:prstGeom prst="rect">
            <a:avLst/>
          </a:prstGeom>
        </p:spPr>
        <p:txBody>
          <a:bodyPr vert="horz" lIns="0" tIns="0" rIns="0" bIns="0" rtlCol="0" anchor="t">
            <a:noAutofit/>
          </a:bodyPr>
          <a:lstStyle/>
          <a:p>
            <a:r>
              <a:rPr lang="en-US"/>
              <a:t>Click to edit Master title style</a:t>
            </a:r>
            <a:endParaRPr lang="en-US" dirty="0"/>
          </a:p>
        </p:txBody>
      </p:sp>
      <p:sp>
        <p:nvSpPr>
          <p:cNvPr id="16" name="Text Placeholder 11"/>
          <p:cNvSpPr>
            <a:spLocks noGrp="1"/>
          </p:cNvSpPr>
          <p:nvPr>
            <p:ph type="body" sz="quarter" idx="11"/>
          </p:nvPr>
        </p:nvSpPr>
        <p:spPr>
          <a:xfrm>
            <a:off x="457200" y="6382512"/>
            <a:ext cx="9144000" cy="361195"/>
          </a:xfrm>
        </p:spPr>
        <p:txBody>
          <a:bodyPr anchor="b"/>
          <a:lstStyle>
            <a:lvl1pPr marL="0" algn="l" defTabSz="509412" rtl="0" eaLnBrk="1" latinLnBrk="0" hangingPunct="1">
              <a:lnSpc>
                <a:spcPts val="900"/>
              </a:lnSpc>
              <a:spcAft>
                <a:spcPts val="300"/>
              </a:spcAft>
              <a:defRPr lang="en-US" sz="800" b="0" i="0" u="none" strike="noStrike" kern="1200" baseline="0" dirty="0" smtClean="0">
                <a:solidFill>
                  <a:schemeClr val="bg1">
                    <a:lumMod val="50000"/>
                  </a:schemeClr>
                </a:solidFill>
                <a:latin typeface="Arial Narrow" pitchFamily="34" charset="0"/>
                <a:ea typeface="+mn-ea"/>
                <a:cs typeface="+mn-cs"/>
              </a:defRPr>
            </a:lvl1pPr>
            <a:lvl2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2pPr>
            <a:lvl3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3pPr>
            <a:lvl4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4pPr>
            <a:lvl5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5pPr>
          </a:lstStyle>
          <a:p>
            <a:pPr lvl="0"/>
            <a:r>
              <a:rPr lang="en-US"/>
              <a:t>Click to edit Master text styles</a:t>
            </a:r>
          </a:p>
        </p:txBody>
      </p:sp>
    </p:spTree>
    <p:extLst>
      <p:ext uri="{BB962C8B-B14F-4D97-AF65-F5344CB8AC3E}">
        <p14:creationId xmlns:p14="http://schemas.microsoft.com/office/powerpoint/2010/main" val="2168851514"/>
      </p:ext>
    </p:extLst>
  </p:cSld>
  <p:clrMapOvr>
    <a:masterClrMapping/>
  </p:clrMapOvr>
  <p:extLst>
    <p:ext uri="{DCECCB84-F9BA-43D5-87BE-67443E8EF086}">
      <p15:sldGuideLst xmlns:p15="http://schemas.microsoft.com/office/powerpoint/2012/main">
        <p15:guide id="1" orient="horz" pos="2376"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harts 4-up">
    <p:spTree>
      <p:nvGrpSpPr>
        <p:cNvPr id="1" name=""/>
        <p:cNvGrpSpPr/>
        <p:nvPr/>
      </p:nvGrpSpPr>
      <p:grpSpPr>
        <a:xfrm>
          <a:off x="0" y="0"/>
          <a:ext cx="0" cy="0"/>
          <a:chOff x="0" y="0"/>
          <a:chExt cx="0" cy="0"/>
        </a:xfrm>
      </p:grpSpPr>
      <p:sp>
        <p:nvSpPr>
          <p:cNvPr id="29" name="Content Placeholder 4"/>
          <p:cNvSpPr>
            <a:spLocks noGrp="1"/>
          </p:cNvSpPr>
          <p:nvPr>
            <p:ph sz="quarter" idx="74"/>
          </p:nvPr>
        </p:nvSpPr>
        <p:spPr>
          <a:xfrm>
            <a:off x="5155933" y="4701216"/>
            <a:ext cx="4449958" cy="1610377"/>
          </a:xfrm>
        </p:spPr>
        <p:txBody>
          <a:bodyPr>
            <a:noAutofit/>
          </a:bodyPr>
          <a:lstStyle>
            <a:lvl1pPr>
              <a:defRPr>
                <a:solidFill>
                  <a:schemeClr val="bg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4"/>
          <p:cNvSpPr>
            <a:spLocks noGrp="1"/>
          </p:cNvSpPr>
          <p:nvPr>
            <p:ph sz="quarter" idx="16"/>
          </p:nvPr>
        </p:nvSpPr>
        <p:spPr>
          <a:xfrm>
            <a:off x="457200" y="2286000"/>
            <a:ext cx="4459288" cy="1610377"/>
          </a:xfrm>
        </p:spPr>
        <p:txBody>
          <a:bodyPr>
            <a:noAutofit/>
          </a:bodyPr>
          <a:lstStyle>
            <a:lvl1pPr>
              <a:defRPr>
                <a:solidFill>
                  <a:schemeClr val="bg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8" name="Title Placeholder 1"/>
          <p:cNvSpPr>
            <a:spLocks noGrp="1"/>
          </p:cNvSpPr>
          <p:nvPr>
            <p:ph type="title"/>
          </p:nvPr>
        </p:nvSpPr>
        <p:spPr>
          <a:xfrm>
            <a:off x="457201" y="502920"/>
            <a:ext cx="9144000" cy="1004694"/>
          </a:xfrm>
          <a:prstGeom prst="rect">
            <a:avLst/>
          </a:prstGeom>
        </p:spPr>
        <p:txBody>
          <a:bodyPr vert="horz" lIns="0" tIns="0" rIns="0" bIns="0" rtlCol="0" anchor="t">
            <a:noAutofit/>
          </a:bodyPr>
          <a:lstStyle/>
          <a:p>
            <a:r>
              <a:rPr lang="en-US"/>
              <a:t>Click to edit Master title style</a:t>
            </a:r>
            <a:endParaRPr lang="en-US" dirty="0"/>
          </a:p>
        </p:txBody>
      </p:sp>
      <p:sp>
        <p:nvSpPr>
          <p:cNvPr id="19" name="Text Placeholder 4"/>
          <p:cNvSpPr>
            <a:spLocks noGrp="1"/>
          </p:cNvSpPr>
          <p:nvPr>
            <p:ph type="body" sz="quarter" idx="25" hasCustomPrompt="1"/>
          </p:nvPr>
        </p:nvSpPr>
        <p:spPr>
          <a:xfrm>
            <a:off x="457200" y="1645920"/>
            <a:ext cx="4459288" cy="487819"/>
          </a:xfrm>
        </p:spPr>
        <p:txBody>
          <a:bodyPr vert="horz" lIns="0" tIns="0" rIns="0" bIns="0" rtlCol="0">
            <a:noAutofit/>
          </a:bodyPr>
          <a:lstStyle>
            <a:lvl1pPr>
              <a:lnSpc>
                <a:spcPts val="1700"/>
              </a:lnSpc>
              <a:spcBef>
                <a:spcPts val="0"/>
              </a:spcBef>
              <a:defRPr lang="en-US" sz="1400" b="1" dirty="0" smtClean="0">
                <a:solidFill>
                  <a:schemeClr val="tx2"/>
                </a:solidFill>
              </a:defRPr>
            </a:lvl1pPr>
            <a:lvl2pPr>
              <a:spcAft>
                <a:spcPts val="0"/>
              </a:spcAft>
              <a:defRPr lang="en-US" sz="1200" b="0" dirty="0" smtClean="0">
                <a:solidFill>
                  <a:schemeClr val="tx2"/>
                </a:solidFill>
              </a:defRPr>
            </a:lvl2pPr>
          </a:lstStyle>
          <a:p>
            <a:pPr lvl="0">
              <a:lnSpc>
                <a:spcPct val="100000"/>
              </a:lnSpc>
              <a:spcBef>
                <a:spcPts val="300"/>
              </a:spcBef>
              <a:spcAft>
                <a:spcPts val="300"/>
              </a:spcAft>
            </a:pPr>
            <a:r>
              <a:rPr lang="en-US" dirty="0"/>
              <a:t>Click to edit master text styles</a:t>
            </a:r>
          </a:p>
          <a:p>
            <a:pPr marL="0" lvl="1" indent="0">
              <a:lnSpc>
                <a:spcPct val="100000"/>
              </a:lnSpc>
              <a:spcBef>
                <a:spcPts val="300"/>
              </a:spcBef>
              <a:buNone/>
            </a:pPr>
            <a:r>
              <a:rPr lang="en-US" dirty="0"/>
              <a:t>Second level</a:t>
            </a:r>
          </a:p>
        </p:txBody>
      </p:sp>
      <p:sp>
        <p:nvSpPr>
          <p:cNvPr id="24" name="Text Placeholder 11"/>
          <p:cNvSpPr>
            <a:spLocks noGrp="1"/>
          </p:cNvSpPr>
          <p:nvPr>
            <p:ph type="body" sz="quarter" idx="11"/>
          </p:nvPr>
        </p:nvSpPr>
        <p:spPr>
          <a:xfrm>
            <a:off x="457201" y="6382512"/>
            <a:ext cx="9139433" cy="361195"/>
          </a:xfrm>
        </p:spPr>
        <p:txBody>
          <a:bodyPr anchor="b"/>
          <a:lstStyle>
            <a:lvl1pPr marL="0" algn="l" defTabSz="509412" rtl="0" eaLnBrk="1" latinLnBrk="0" hangingPunct="1">
              <a:lnSpc>
                <a:spcPts val="900"/>
              </a:lnSpc>
              <a:spcAft>
                <a:spcPts val="300"/>
              </a:spcAft>
              <a:defRPr lang="en-US" sz="800" b="0" i="0" u="none" strike="noStrike" kern="1200" baseline="0" dirty="0" smtClean="0">
                <a:solidFill>
                  <a:schemeClr val="bg1">
                    <a:lumMod val="50000"/>
                  </a:schemeClr>
                </a:solidFill>
                <a:latin typeface="Arial Narrow" pitchFamily="34" charset="0"/>
                <a:ea typeface="+mn-ea"/>
                <a:cs typeface="+mn-cs"/>
              </a:defRPr>
            </a:lvl1pPr>
            <a:lvl2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2pPr>
            <a:lvl3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3pPr>
            <a:lvl4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4pPr>
            <a:lvl5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5pPr>
          </a:lstStyle>
          <a:p>
            <a:pPr lvl="0"/>
            <a:r>
              <a:rPr lang="en-US"/>
              <a:t>Click to edit Master text styles</a:t>
            </a:r>
          </a:p>
        </p:txBody>
      </p:sp>
      <p:sp>
        <p:nvSpPr>
          <p:cNvPr id="25" name="Content Placeholder 4"/>
          <p:cNvSpPr>
            <a:spLocks noGrp="1"/>
          </p:cNvSpPr>
          <p:nvPr>
            <p:ph sz="quarter" idx="70"/>
          </p:nvPr>
        </p:nvSpPr>
        <p:spPr>
          <a:xfrm>
            <a:off x="5155933" y="2286000"/>
            <a:ext cx="4449958" cy="1610377"/>
          </a:xfrm>
        </p:spPr>
        <p:txBody>
          <a:bodyPr>
            <a:noAutofit/>
          </a:bodyPr>
          <a:lstStyle>
            <a:lvl1pPr>
              <a:defRPr>
                <a:solidFill>
                  <a:schemeClr val="bg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6" name="Text Placeholder 4"/>
          <p:cNvSpPr>
            <a:spLocks noGrp="1"/>
          </p:cNvSpPr>
          <p:nvPr>
            <p:ph type="body" sz="quarter" idx="71" hasCustomPrompt="1"/>
          </p:nvPr>
        </p:nvSpPr>
        <p:spPr>
          <a:xfrm>
            <a:off x="5155933" y="1645920"/>
            <a:ext cx="4449958" cy="487819"/>
          </a:xfrm>
        </p:spPr>
        <p:txBody>
          <a:bodyPr vert="horz" lIns="0" tIns="0" rIns="0" bIns="0" rtlCol="0">
            <a:noAutofit/>
          </a:bodyPr>
          <a:lstStyle>
            <a:lvl1pPr>
              <a:lnSpc>
                <a:spcPts val="1700"/>
              </a:lnSpc>
              <a:spcBef>
                <a:spcPts val="0"/>
              </a:spcBef>
              <a:defRPr lang="en-US" sz="1400" b="1" dirty="0" smtClean="0">
                <a:solidFill>
                  <a:schemeClr val="tx2"/>
                </a:solidFill>
              </a:defRPr>
            </a:lvl1pPr>
            <a:lvl2pPr>
              <a:spcAft>
                <a:spcPts val="0"/>
              </a:spcAft>
              <a:defRPr lang="en-US" sz="1200" b="0" dirty="0" smtClean="0">
                <a:solidFill>
                  <a:schemeClr val="tx2"/>
                </a:solidFill>
              </a:defRPr>
            </a:lvl2pPr>
          </a:lstStyle>
          <a:p>
            <a:pPr lvl="0">
              <a:lnSpc>
                <a:spcPct val="100000"/>
              </a:lnSpc>
              <a:spcBef>
                <a:spcPts val="300"/>
              </a:spcBef>
              <a:spcAft>
                <a:spcPts val="300"/>
              </a:spcAft>
            </a:pPr>
            <a:r>
              <a:rPr lang="en-US" dirty="0"/>
              <a:t>Click to edit master text styles</a:t>
            </a:r>
          </a:p>
          <a:p>
            <a:pPr marL="0" lvl="1" indent="0">
              <a:lnSpc>
                <a:spcPct val="100000"/>
              </a:lnSpc>
              <a:spcBef>
                <a:spcPts val="300"/>
              </a:spcBef>
              <a:buNone/>
            </a:pPr>
            <a:r>
              <a:rPr lang="en-US" dirty="0"/>
              <a:t>Second level</a:t>
            </a:r>
          </a:p>
        </p:txBody>
      </p:sp>
      <p:sp>
        <p:nvSpPr>
          <p:cNvPr id="27" name="Content Placeholder 4"/>
          <p:cNvSpPr>
            <a:spLocks noGrp="1"/>
          </p:cNvSpPr>
          <p:nvPr>
            <p:ph sz="quarter" idx="72"/>
          </p:nvPr>
        </p:nvSpPr>
        <p:spPr>
          <a:xfrm>
            <a:off x="457200" y="4701216"/>
            <a:ext cx="4459288" cy="1610377"/>
          </a:xfrm>
        </p:spPr>
        <p:txBody>
          <a:bodyPr>
            <a:noAutofit/>
          </a:bodyPr>
          <a:lstStyle>
            <a:lvl1pPr>
              <a:defRPr>
                <a:solidFill>
                  <a:schemeClr val="bg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8" name="Text Placeholder 4"/>
          <p:cNvSpPr>
            <a:spLocks noGrp="1"/>
          </p:cNvSpPr>
          <p:nvPr>
            <p:ph type="body" sz="quarter" idx="73" hasCustomPrompt="1"/>
          </p:nvPr>
        </p:nvSpPr>
        <p:spPr>
          <a:xfrm>
            <a:off x="457200" y="4063928"/>
            <a:ext cx="4459288" cy="487819"/>
          </a:xfrm>
        </p:spPr>
        <p:txBody>
          <a:bodyPr vert="horz" lIns="0" tIns="0" rIns="0" bIns="0" rtlCol="0">
            <a:noAutofit/>
          </a:bodyPr>
          <a:lstStyle>
            <a:lvl1pPr>
              <a:lnSpc>
                <a:spcPts val="1700"/>
              </a:lnSpc>
              <a:spcBef>
                <a:spcPts val="0"/>
              </a:spcBef>
              <a:defRPr lang="en-US" sz="1400" b="1" dirty="0" smtClean="0">
                <a:solidFill>
                  <a:schemeClr val="tx2"/>
                </a:solidFill>
              </a:defRPr>
            </a:lvl1pPr>
            <a:lvl2pPr>
              <a:spcAft>
                <a:spcPts val="0"/>
              </a:spcAft>
              <a:defRPr lang="en-US" sz="1200" b="0" dirty="0" smtClean="0">
                <a:solidFill>
                  <a:schemeClr val="tx2"/>
                </a:solidFill>
              </a:defRPr>
            </a:lvl2pPr>
          </a:lstStyle>
          <a:p>
            <a:pPr lvl="0">
              <a:lnSpc>
                <a:spcPct val="100000"/>
              </a:lnSpc>
              <a:spcBef>
                <a:spcPts val="300"/>
              </a:spcBef>
              <a:spcAft>
                <a:spcPts val="300"/>
              </a:spcAft>
            </a:pPr>
            <a:r>
              <a:rPr lang="en-US" dirty="0"/>
              <a:t>Click to edit master text styles</a:t>
            </a:r>
          </a:p>
          <a:p>
            <a:pPr marL="0" lvl="1" indent="0">
              <a:lnSpc>
                <a:spcPct val="100000"/>
              </a:lnSpc>
              <a:spcBef>
                <a:spcPts val="300"/>
              </a:spcBef>
              <a:buNone/>
            </a:pPr>
            <a:r>
              <a:rPr lang="en-US" dirty="0"/>
              <a:t>Second level</a:t>
            </a:r>
          </a:p>
        </p:txBody>
      </p:sp>
      <p:sp>
        <p:nvSpPr>
          <p:cNvPr id="30" name="Text Placeholder 4"/>
          <p:cNvSpPr>
            <a:spLocks noGrp="1"/>
          </p:cNvSpPr>
          <p:nvPr>
            <p:ph type="body" sz="quarter" idx="75" hasCustomPrompt="1"/>
          </p:nvPr>
        </p:nvSpPr>
        <p:spPr>
          <a:xfrm>
            <a:off x="5155933" y="4063928"/>
            <a:ext cx="4449958" cy="487819"/>
          </a:xfrm>
        </p:spPr>
        <p:txBody>
          <a:bodyPr vert="horz" lIns="0" tIns="0" rIns="0" bIns="0" rtlCol="0">
            <a:noAutofit/>
          </a:bodyPr>
          <a:lstStyle>
            <a:lvl1pPr>
              <a:lnSpc>
                <a:spcPts val="1700"/>
              </a:lnSpc>
              <a:spcBef>
                <a:spcPts val="0"/>
              </a:spcBef>
              <a:defRPr lang="en-US" sz="1400" b="1" dirty="0" smtClean="0">
                <a:solidFill>
                  <a:schemeClr val="tx2"/>
                </a:solidFill>
              </a:defRPr>
            </a:lvl1pPr>
            <a:lvl2pPr>
              <a:spcAft>
                <a:spcPts val="0"/>
              </a:spcAft>
              <a:defRPr lang="en-US" sz="1200" b="0" dirty="0" smtClean="0">
                <a:solidFill>
                  <a:schemeClr val="tx2"/>
                </a:solidFill>
              </a:defRPr>
            </a:lvl2pPr>
          </a:lstStyle>
          <a:p>
            <a:pPr lvl="0">
              <a:lnSpc>
                <a:spcPct val="100000"/>
              </a:lnSpc>
              <a:spcBef>
                <a:spcPts val="300"/>
              </a:spcBef>
              <a:spcAft>
                <a:spcPts val="300"/>
              </a:spcAft>
            </a:pPr>
            <a:r>
              <a:rPr lang="en-US" dirty="0"/>
              <a:t>Click to edit master text styles</a:t>
            </a:r>
          </a:p>
          <a:p>
            <a:pPr marL="0" lvl="1" indent="0">
              <a:lnSpc>
                <a:spcPct val="100000"/>
              </a:lnSpc>
              <a:spcBef>
                <a:spcPts val="300"/>
              </a:spcBef>
              <a:buNone/>
            </a:pPr>
            <a:r>
              <a:rPr lang="en-US" dirty="0"/>
              <a:t>Second level</a:t>
            </a:r>
          </a:p>
        </p:txBody>
      </p:sp>
    </p:spTree>
    <p:extLst>
      <p:ext uri="{BB962C8B-B14F-4D97-AF65-F5344CB8AC3E}">
        <p14:creationId xmlns:p14="http://schemas.microsoft.com/office/powerpoint/2010/main" val="1100583937"/>
      </p:ext>
    </p:extLst>
  </p:cSld>
  <p:clrMapOvr>
    <a:masterClrMapping/>
  </p:clrMapOvr>
  <p:extLst>
    <p:ext uri="{DCECCB84-F9BA-43D5-87BE-67443E8EF086}">
      <p15:sldGuideLst xmlns:p15="http://schemas.microsoft.com/office/powerpoint/2012/main">
        <p15:guide id="1" orient="horz" pos="2376"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9" name="Title Placeholder 1"/>
          <p:cNvSpPr>
            <a:spLocks noGrp="1"/>
          </p:cNvSpPr>
          <p:nvPr>
            <p:ph type="title"/>
          </p:nvPr>
        </p:nvSpPr>
        <p:spPr>
          <a:xfrm>
            <a:off x="457200" y="502920"/>
            <a:ext cx="9144000" cy="1004694"/>
          </a:xfrm>
          <a:prstGeom prst="rect">
            <a:avLst/>
          </a:prstGeom>
        </p:spPr>
        <p:txBody>
          <a:bodyPr vert="horz" lIns="0" tIns="0" rIns="0" bIns="0" rtlCol="0" anchor="t">
            <a:noAutofit/>
          </a:bodyPr>
          <a:lstStyle/>
          <a:p>
            <a:r>
              <a:rPr lang="en-US"/>
              <a:t>Click to edit Master title style</a:t>
            </a:r>
            <a:endParaRPr lang="en-US" dirty="0"/>
          </a:p>
        </p:txBody>
      </p:sp>
      <p:sp>
        <p:nvSpPr>
          <p:cNvPr id="11" name="Text Placeholder 11"/>
          <p:cNvSpPr>
            <a:spLocks noGrp="1"/>
          </p:cNvSpPr>
          <p:nvPr>
            <p:ph type="body" sz="quarter" idx="11"/>
          </p:nvPr>
        </p:nvSpPr>
        <p:spPr>
          <a:xfrm>
            <a:off x="457200" y="6382512"/>
            <a:ext cx="9146682" cy="361195"/>
          </a:xfrm>
        </p:spPr>
        <p:txBody>
          <a:bodyPr anchor="b"/>
          <a:lstStyle>
            <a:lvl1pPr marL="0" algn="l" defTabSz="509412" rtl="0" eaLnBrk="1" latinLnBrk="0" hangingPunct="1">
              <a:lnSpc>
                <a:spcPts val="900"/>
              </a:lnSpc>
              <a:spcAft>
                <a:spcPts val="300"/>
              </a:spcAft>
              <a:defRPr lang="en-US" sz="800" b="0" i="0" u="none" strike="noStrike" kern="1200" baseline="0" dirty="0" smtClean="0">
                <a:solidFill>
                  <a:schemeClr val="bg1">
                    <a:lumMod val="50000"/>
                  </a:schemeClr>
                </a:solidFill>
                <a:latin typeface="Arial Narrow" pitchFamily="34" charset="0"/>
                <a:ea typeface="+mn-ea"/>
                <a:cs typeface="+mn-cs"/>
              </a:defRPr>
            </a:lvl1pPr>
            <a:lvl2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2pPr>
            <a:lvl3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3pPr>
            <a:lvl4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4pPr>
            <a:lvl5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5pPr>
          </a:lstStyle>
          <a:p>
            <a:pPr lvl="0"/>
            <a:r>
              <a:rPr lang="en-US"/>
              <a:t>Click to edit Master text styles</a:t>
            </a:r>
          </a:p>
        </p:txBody>
      </p:sp>
    </p:spTree>
    <p:extLst>
      <p:ext uri="{BB962C8B-B14F-4D97-AF65-F5344CB8AC3E}">
        <p14:creationId xmlns:p14="http://schemas.microsoft.com/office/powerpoint/2010/main" val="82468120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Org Chart">
    <p:spTree>
      <p:nvGrpSpPr>
        <p:cNvPr id="1" name=""/>
        <p:cNvGrpSpPr/>
        <p:nvPr/>
      </p:nvGrpSpPr>
      <p:grpSpPr>
        <a:xfrm>
          <a:off x="0" y="0"/>
          <a:ext cx="0" cy="0"/>
          <a:chOff x="0" y="0"/>
          <a:chExt cx="0" cy="0"/>
        </a:xfrm>
      </p:grpSpPr>
      <p:sp>
        <p:nvSpPr>
          <p:cNvPr id="5" name="Text Placeholder 4"/>
          <p:cNvSpPr>
            <a:spLocks noGrp="1"/>
          </p:cNvSpPr>
          <p:nvPr>
            <p:ph type="body" sz="quarter" idx="14" hasCustomPrompt="1"/>
          </p:nvPr>
        </p:nvSpPr>
        <p:spPr>
          <a:xfrm>
            <a:off x="1792224" y="1645920"/>
            <a:ext cx="1981200" cy="177501"/>
          </a:xfrm>
        </p:spPr>
        <p:txBody>
          <a:bodyPr lIns="0" tIns="0" rIns="0" bIns="0">
            <a:noAutofit/>
          </a:bodyPr>
          <a:lstStyle>
            <a:lvl1pPr marL="0" indent="0">
              <a:lnSpc>
                <a:spcPct val="100000"/>
              </a:lnSpc>
              <a:spcBef>
                <a:spcPts val="0"/>
              </a:spcBef>
              <a:buNone/>
              <a:defRPr sz="12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4" name="Picture Placeholder 3"/>
          <p:cNvSpPr>
            <a:spLocks noGrp="1"/>
          </p:cNvSpPr>
          <p:nvPr>
            <p:ph type="pic" sz="quarter" idx="15"/>
          </p:nvPr>
        </p:nvSpPr>
        <p:spPr>
          <a:xfrm>
            <a:off x="457200" y="1645920"/>
            <a:ext cx="1069848" cy="1038382"/>
          </a:xfrm>
          <a:prstGeom prst="ellipse">
            <a:avLst/>
          </a:prstGeom>
        </p:spPr>
        <p:txBody>
          <a:bodyPr>
            <a:normAutofit/>
          </a:bodyPr>
          <a:lstStyle>
            <a:lvl1pPr marL="0" indent="0" algn="ctr">
              <a:buNone/>
              <a:defRPr sz="880"/>
            </a:lvl1pPr>
          </a:lstStyle>
          <a:p>
            <a:r>
              <a:rPr lang="en-US"/>
              <a:t>Click icon to add picture</a:t>
            </a:r>
            <a:endParaRPr lang="en-US" dirty="0"/>
          </a:p>
        </p:txBody>
      </p:sp>
      <p:sp>
        <p:nvSpPr>
          <p:cNvPr id="42" name="Title Placeholder 1"/>
          <p:cNvSpPr>
            <a:spLocks noGrp="1"/>
          </p:cNvSpPr>
          <p:nvPr>
            <p:ph type="title"/>
          </p:nvPr>
        </p:nvSpPr>
        <p:spPr>
          <a:xfrm>
            <a:off x="457200" y="502920"/>
            <a:ext cx="9255554" cy="1004694"/>
          </a:xfrm>
          <a:prstGeom prst="rect">
            <a:avLst/>
          </a:prstGeom>
        </p:spPr>
        <p:txBody>
          <a:bodyPr vert="horz" lIns="0" tIns="0" rIns="0" bIns="0" rtlCol="0" anchor="t">
            <a:noAutofit/>
          </a:bodyPr>
          <a:lstStyle/>
          <a:p>
            <a:r>
              <a:rPr lang="en-US"/>
              <a:t>Click to edit Master title style</a:t>
            </a:r>
            <a:endParaRPr lang="en-US" dirty="0"/>
          </a:p>
        </p:txBody>
      </p:sp>
      <p:sp>
        <p:nvSpPr>
          <p:cNvPr id="3" name="Content Placeholder 2"/>
          <p:cNvSpPr>
            <a:spLocks noGrp="1"/>
          </p:cNvSpPr>
          <p:nvPr>
            <p:ph sz="quarter" idx="16"/>
          </p:nvPr>
        </p:nvSpPr>
        <p:spPr>
          <a:xfrm>
            <a:off x="4471417" y="1645920"/>
            <a:ext cx="5129785" cy="3032312"/>
          </a:xfrm>
        </p:spPr>
        <p:txBody>
          <a:bodyPr/>
          <a:lstStyle>
            <a:lvl1pPr>
              <a:lnSpc>
                <a:spcPts val="1500"/>
              </a:lnSpc>
              <a:spcAft>
                <a:spcPts val="432"/>
              </a:spcAft>
              <a:defRPr sz="1100">
                <a:solidFill>
                  <a:schemeClr val="tx2"/>
                </a:solidFill>
              </a:defRPr>
            </a:lvl1pPr>
            <a:lvl2pPr>
              <a:defRPr sz="1100">
                <a:solidFill>
                  <a:schemeClr val="tx2"/>
                </a:solidFill>
              </a:defRPr>
            </a:lvl2pPr>
            <a:lvl3pPr>
              <a:defRPr sz="1100">
                <a:solidFill>
                  <a:schemeClr val="tx2"/>
                </a:solidFill>
              </a:defRPr>
            </a:lvl3pPr>
            <a:lvl4pPr>
              <a:defRPr sz="1100">
                <a:solidFill>
                  <a:schemeClr val="tx2"/>
                </a:solidFill>
              </a:defRPr>
            </a:lvl4pPr>
            <a:lvl5pPr>
              <a:defRPr sz="11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4" name="Text Placeholder 4"/>
          <p:cNvSpPr>
            <a:spLocks noGrp="1"/>
          </p:cNvSpPr>
          <p:nvPr>
            <p:ph type="body" sz="quarter" idx="17" hasCustomPrompt="1"/>
          </p:nvPr>
        </p:nvSpPr>
        <p:spPr>
          <a:xfrm>
            <a:off x="1792224" y="1890819"/>
            <a:ext cx="1981200" cy="443753"/>
          </a:xfrm>
        </p:spPr>
        <p:txBody>
          <a:bodyPr lIns="0" tIns="0" rIns="0" bIns="0">
            <a:noAutofit/>
          </a:bodyPr>
          <a:lstStyle>
            <a:lvl1pPr marL="0" indent="0">
              <a:lnSpc>
                <a:spcPts val="1600"/>
              </a:lnSpc>
              <a:spcBef>
                <a:spcPts val="0"/>
              </a:spcBef>
              <a:spcAft>
                <a:spcPts val="0"/>
              </a:spcAft>
              <a:buNone/>
              <a:defRPr sz="1200" b="0" i="1"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15" name="Text Placeholder 11"/>
          <p:cNvSpPr>
            <a:spLocks noGrp="1"/>
          </p:cNvSpPr>
          <p:nvPr>
            <p:ph type="body" sz="quarter" idx="11"/>
          </p:nvPr>
        </p:nvSpPr>
        <p:spPr>
          <a:xfrm>
            <a:off x="457201" y="6382512"/>
            <a:ext cx="9144001" cy="361195"/>
          </a:xfrm>
        </p:spPr>
        <p:txBody>
          <a:bodyPr anchor="b"/>
          <a:lstStyle>
            <a:lvl1pPr marL="0" algn="l" defTabSz="509412" rtl="0" eaLnBrk="1" latinLnBrk="0" hangingPunct="1">
              <a:lnSpc>
                <a:spcPts val="900"/>
              </a:lnSpc>
              <a:spcAft>
                <a:spcPts val="300"/>
              </a:spcAft>
              <a:defRPr lang="en-US" sz="800" b="0" i="0" u="none" strike="noStrike" kern="1200" baseline="0" dirty="0" smtClean="0">
                <a:solidFill>
                  <a:schemeClr val="bg1">
                    <a:lumMod val="50000"/>
                  </a:schemeClr>
                </a:solidFill>
                <a:latin typeface="Arial Narrow" pitchFamily="34" charset="0"/>
                <a:ea typeface="+mn-ea"/>
                <a:cs typeface="+mn-cs"/>
              </a:defRPr>
            </a:lvl1pPr>
            <a:lvl2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2pPr>
            <a:lvl3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3pPr>
            <a:lvl4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4pPr>
            <a:lvl5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5pPr>
          </a:lstStyle>
          <a:p>
            <a:pPr lvl="0"/>
            <a:r>
              <a:rPr lang="en-US"/>
              <a:t>Click to edit Master text styles</a:t>
            </a:r>
          </a:p>
        </p:txBody>
      </p:sp>
    </p:spTree>
    <p:extLst>
      <p:ext uri="{BB962C8B-B14F-4D97-AF65-F5344CB8AC3E}">
        <p14:creationId xmlns:p14="http://schemas.microsoft.com/office/powerpoint/2010/main" val="171014166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2_Org Chart">
    <p:spTree>
      <p:nvGrpSpPr>
        <p:cNvPr id="1" name=""/>
        <p:cNvGrpSpPr/>
        <p:nvPr/>
      </p:nvGrpSpPr>
      <p:grpSpPr>
        <a:xfrm>
          <a:off x="0" y="0"/>
          <a:ext cx="0" cy="0"/>
          <a:chOff x="0" y="0"/>
          <a:chExt cx="0" cy="0"/>
        </a:xfrm>
      </p:grpSpPr>
      <p:sp>
        <p:nvSpPr>
          <p:cNvPr id="5" name="Text Placeholder 4"/>
          <p:cNvSpPr>
            <a:spLocks noGrp="1"/>
          </p:cNvSpPr>
          <p:nvPr>
            <p:ph type="body" sz="quarter" idx="14" hasCustomPrompt="1"/>
          </p:nvPr>
        </p:nvSpPr>
        <p:spPr>
          <a:xfrm>
            <a:off x="1620667" y="1642917"/>
            <a:ext cx="1981200" cy="177501"/>
          </a:xfrm>
        </p:spPr>
        <p:txBody>
          <a:bodyPr lIns="0" tIns="0" rIns="0" bIns="0">
            <a:noAutofit/>
          </a:bodyPr>
          <a:lstStyle>
            <a:lvl1pPr marL="0" indent="0">
              <a:lnSpc>
                <a:spcPct val="100000"/>
              </a:lnSpc>
              <a:spcBef>
                <a:spcPts val="0"/>
              </a:spcBef>
              <a:buNone/>
              <a:defRPr sz="12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4" name="Picture Placeholder 3"/>
          <p:cNvSpPr>
            <a:spLocks noGrp="1"/>
          </p:cNvSpPr>
          <p:nvPr>
            <p:ph type="pic" sz="quarter" idx="15"/>
          </p:nvPr>
        </p:nvSpPr>
        <p:spPr>
          <a:xfrm>
            <a:off x="457198" y="1645920"/>
            <a:ext cx="1069848" cy="1038382"/>
          </a:xfrm>
          <a:prstGeom prst="ellipse">
            <a:avLst/>
          </a:prstGeom>
        </p:spPr>
        <p:txBody>
          <a:bodyPr>
            <a:normAutofit/>
          </a:bodyPr>
          <a:lstStyle>
            <a:lvl1pPr marL="0" indent="0" algn="ctr">
              <a:buNone/>
              <a:defRPr sz="880"/>
            </a:lvl1pPr>
          </a:lstStyle>
          <a:p>
            <a:r>
              <a:rPr lang="en-US"/>
              <a:t>Click icon to add picture</a:t>
            </a:r>
            <a:endParaRPr lang="en-US" dirty="0"/>
          </a:p>
        </p:txBody>
      </p:sp>
      <p:sp>
        <p:nvSpPr>
          <p:cNvPr id="42" name="Title Placeholder 1"/>
          <p:cNvSpPr>
            <a:spLocks noGrp="1"/>
          </p:cNvSpPr>
          <p:nvPr>
            <p:ph type="title"/>
          </p:nvPr>
        </p:nvSpPr>
        <p:spPr>
          <a:xfrm>
            <a:off x="457200" y="502920"/>
            <a:ext cx="9144000" cy="779835"/>
          </a:xfrm>
          <a:prstGeom prst="rect">
            <a:avLst/>
          </a:prstGeom>
        </p:spPr>
        <p:txBody>
          <a:bodyPr vert="horz" lIns="0" tIns="0" rIns="0" bIns="0" rtlCol="0" anchor="t">
            <a:noAutofit/>
          </a:bodyPr>
          <a:lstStyle/>
          <a:p>
            <a:r>
              <a:rPr lang="en-US"/>
              <a:t>Click to edit Master title style</a:t>
            </a:r>
            <a:endParaRPr lang="en-US" dirty="0"/>
          </a:p>
        </p:txBody>
      </p:sp>
      <p:sp>
        <p:nvSpPr>
          <p:cNvPr id="3" name="Content Placeholder 2"/>
          <p:cNvSpPr>
            <a:spLocks noGrp="1"/>
          </p:cNvSpPr>
          <p:nvPr>
            <p:ph sz="quarter" idx="16"/>
          </p:nvPr>
        </p:nvSpPr>
        <p:spPr>
          <a:xfrm>
            <a:off x="3685688" y="1642917"/>
            <a:ext cx="5901264" cy="2250654"/>
          </a:xfrm>
        </p:spPr>
        <p:txBody>
          <a:bodyPr/>
          <a:lstStyle>
            <a:lvl1pPr>
              <a:lnSpc>
                <a:spcPts val="1500"/>
              </a:lnSpc>
              <a:spcAft>
                <a:spcPts val="432"/>
              </a:spcAft>
              <a:defRPr sz="1100">
                <a:solidFill>
                  <a:schemeClr val="tx1"/>
                </a:solidFill>
              </a:defRPr>
            </a:lvl1pPr>
            <a:lvl2pPr>
              <a:defRPr sz="1100">
                <a:solidFill>
                  <a:schemeClr val="tx1"/>
                </a:solidFill>
              </a:defRPr>
            </a:lvl2pPr>
            <a:lvl3pPr>
              <a:defRPr sz="1100">
                <a:solidFill>
                  <a:schemeClr val="tx1"/>
                </a:solidFill>
              </a:defRPr>
            </a:lvl3pPr>
            <a:lvl4pPr>
              <a:defRPr sz="1100">
                <a:solidFill>
                  <a:schemeClr val="tx1"/>
                </a:solidFill>
              </a:defRPr>
            </a:lvl4pPr>
            <a:lvl5pPr>
              <a:defRPr sz="11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4" name="Text Placeholder 4"/>
          <p:cNvSpPr>
            <a:spLocks noGrp="1"/>
          </p:cNvSpPr>
          <p:nvPr>
            <p:ph type="body" sz="quarter" idx="17" hasCustomPrompt="1"/>
          </p:nvPr>
        </p:nvSpPr>
        <p:spPr>
          <a:xfrm>
            <a:off x="1620667" y="1877103"/>
            <a:ext cx="1981200" cy="443753"/>
          </a:xfrm>
        </p:spPr>
        <p:txBody>
          <a:bodyPr lIns="0" tIns="0" rIns="0" bIns="0">
            <a:noAutofit/>
          </a:bodyPr>
          <a:lstStyle>
            <a:lvl1pPr marL="0" indent="0">
              <a:lnSpc>
                <a:spcPts val="1600"/>
              </a:lnSpc>
              <a:spcBef>
                <a:spcPts val="0"/>
              </a:spcBef>
              <a:spcAft>
                <a:spcPts val="0"/>
              </a:spcAft>
              <a:buNone/>
              <a:defRPr sz="1200" b="0" i="1" cap="none" baseline="0">
                <a:solidFill>
                  <a:schemeClr val="tx1"/>
                </a:solidFill>
              </a:defRPr>
            </a:lvl1pPr>
            <a:lvl2pPr marL="0" indent="0">
              <a:buNone/>
              <a:defRPr sz="935" baseline="0">
                <a:solidFill>
                  <a:schemeClr val="tx2"/>
                </a:solidFill>
              </a:defRPr>
            </a:lvl2pPr>
          </a:lstStyle>
          <a:p>
            <a:pPr lvl="0"/>
            <a:r>
              <a:rPr lang="en-US" dirty="0"/>
              <a:t>Click To Edit Name</a:t>
            </a:r>
          </a:p>
        </p:txBody>
      </p:sp>
      <p:sp>
        <p:nvSpPr>
          <p:cNvPr id="9" name="Content Placeholder 2"/>
          <p:cNvSpPr>
            <a:spLocks noGrp="1"/>
          </p:cNvSpPr>
          <p:nvPr>
            <p:ph sz="quarter" idx="18"/>
          </p:nvPr>
        </p:nvSpPr>
        <p:spPr>
          <a:xfrm>
            <a:off x="3685688" y="4064150"/>
            <a:ext cx="5901264" cy="2250116"/>
          </a:xfrm>
        </p:spPr>
        <p:txBody>
          <a:bodyPr/>
          <a:lstStyle>
            <a:lvl1pPr>
              <a:lnSpc>
                <a:spcPts val="1500"/>
              </a:lnSpc>
              <a:spcAft>
                <a:spcPts val="432"/>
              </a:spcAft>
              <a:defRPr sz="1100">
                <a:solidFill>
                  <a:schemeClr val="tx1"/>
                </a:solidFill>
              </a:defRPr>
            </a:lvl1pPr>
            <a:lvl2pPr>
              <a:defRPr sz="1100">
                <a:solidFill>
                  <a:schemeClr val="tx1"/>
                </a:solidFill>
              </a:defRPr>
            </a:lvl2pPr>
            <a:lvl3pPr>
              <a:defRPr sz="1100">
                <a:solidFill>
                  <a:schemeClr val="tx1"/>
                </a:solidFill>
              </a:defRPr>
            </a:lvl3pPr>
            <a:lvl4pPr>
              <a:defRPr sz="1100">
                <a:solidFill>
                  <a:schemeClr val="tx1"/>
                </a:solidFill>
              </a:defRPr>
            </a:lvl4pPr>
            <a:lvl5pPr>
              <a:defRPr sz="11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Text Placeholder 4"/>
          <p:cNvSpPr>
            <a:spLocks noGrp="1"/>
          </p:cNvSpPr>
          <p:nvPr>
            <p:ph type="body" sz="quarter" idx="19" hasCustomPrompt="1"/>
          </p:nvPr>
        </p:nvSpPr>
        <p:spPr>
          <a:xfrm>
            <a:off x="1620667" y="4064150"/>
            <a:ext cx="1981200" cy="177501"/>
          </a:xfrm>
        </p:spPr>
        <p:txBody>
          <a:bodyPr lIns="0" tIns="0" rIns="0" bIns="0">
            <a:noAutofit/>
          </a:bodyPr>
          <a:lstStyle>
            <a:lvl1pPr marL="0" indent="0">
              <a:lnSpc>
                <a:spcPct val="100000"/>
              </a:lnSpc>
              <a:spcBef>
                <a:spcPts val="0"/>
              </a:spcBef>
              <a:buNone/>
              <a:defRPr sz="12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11" name="Picture Placeholder 3"/>
          <p:cNvSpPr>
            <a:spLocks noGrp="1"/>
          </p:cNvSpPr>
          <p:nvPr>
            <p:ph type="pic" sz="quarter" idx="20"/>
          </p:nvPr>
        </p:nvSpPr>
        <p:spPr>
          <a:xfrm>
            <a:off x="457198" y="4064150"/>
            <a:ext cx="1069848" cy="1038382"/>
          </a:xfrm>
          <a:prstGeom prst="ellipse">
            <a:avLst/>
          </a:prstGeom>
        </p:spPr>
        <p:txBody>
          <a:bodyPr>
            <a:normAutofit/>
          </a:bodyPr>
          <a:lstStyle>
            <a:lvl1pPr marL="0" indent="0" algn="ctr">
              <a:buNone/>
              <a:defRPr sz="880"/>
            </a:lvl1pPr>
          </a:lstStyle>
          <a:p>
            <a:r>
              <a:rPr lang="en-US"/>
              <a:t>Click icon to add picture</a:t>
            </a:r>
            <a:endParaRPr lang="en-US" dirty="0"/>
          </a:p>
        </p:txBody>
      </p:sp>
      <p:sp>
        <p:nvSpPr>
          <p:cNvPr id="13" name="Text Placeholder 4"/>
          <p:cNvSpPr>
            <a:spLocks noGrp="1"/>
          </p:cNvSpPr>
          <p:nvPr>
            <p:ph type="body" sz="quarter" idx="21" hasCustomPrompt="1"/>
          </p:nvPr>
        </p:nvSpPr>
        <p:spPr>
          <a:xfrm>
            <a:off x="1620667" y="4306824"/>
            <a:ext cx="1981200" cy="443753"/>
          </a:xfrm>
        </p:spPr>
        <p:txBody>
          <a:bodyPr lIns="0" tIns="0" rIns="0" bIns="0">
            <a:noAutofit/>
          </a:bodyPr>
          <a:lstStyle>
            <a:lvl1pPr marL="0" indent="0">
              <a:lnSpc>
                <a:spcPts val="1600"/>
              </a:lnSpc>
              <a:spcBef>
                <a:spcPts val="0"/>
              </a:spcBef>
              <a:spcAft>
                <a:spcPts val="0"/>
              </a:spcAft>
              <a:buNone/>
              <a:defRPr sz="1200" b="0" i="1" cap="none" baseline="0">
                <a:solidFill>
                  <a:schemeClr val="tx1"/>
                </a:solidFill>
              </a:defRPr>
            </a:lvl1pPr>
            <a:lvl2pPr marL="0" indent="0">
              <a:buNone/>
              <a:defRPr sz="935" baseline="0">
                <a:solidFill>
                  <a:schemeClr val="tx2"/>
                </a:solidFill>
              </a:defRPr>
            </a:lvl2pPr>
          </a:lstStyle>
          <a:p>
            <a:pPr lvl="0"/>
            <a:r>
              <a:rPr lang="en-US" dirty="0"/>
              <a:t>Click To Edit Name</a:t>
            </a:r>
          </a:p>
        </p:txBody>
      </p:sp>
      <p:sp>
        <p:nvSpPr>
          <p:cNvPr id="19" name="Text Placeholder 11"/>
          <p:cNvSpPr>
            <a:spLocks noGrp="1"/>
          </p:cNvSpPr>
          <p:nvPr>
            <p:ph type="body" sz="quarter" idx="11"/>
          </p:nvPr>
        </p:nvSpPr>
        <p:spPr>
          <a:xfrm>
            <a:off x="457201" y="6382512"/>
            <a:ext cx="9144001" cy="361195"/>
          </a:xfrm>
        </p:spPr>
        <p:txBody>
          <a:bodyPr anchor="b"/>
          <a:lstStyle>
            <a:lvl1pPr marL="0" algn="l" defTabSz="509412" rtl="0" eaLnBrk="1" latinLnBrk="0" hangingPunct="1">
              <a:lnSpc>
                <a:spcPts val="900"/>
              </a:lnSpc>
              <a:spcAft>
                <a:spcPts val="300"/>
              </a:spcAft>
              <a:defRPr lang="en-US" sz="800" b="0" i="0" u="none" strike="noStrike" kern="1200" baseline="0" dirty="0" smtClean="0">
                <a:solidFill>
                  <a:schemeClr val="bg1">
                    <a:lumMod val="50000"/>
                  </a:schemeClr>
                </a:solidFill>
                <a:latin typeface="Arial Narrow" pitchFamily="34" charset="0"/>
                <a:ea typeface="+mn-ea"/>
                <a:cs typeface="+mn-cs"/>
              </a:defRPr>
            </a:lvl1pPr>
            <a:lvl2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2pPr>
            <a:lvl3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3pPr>
            <a:lvl4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4pPr>
            <a:lvl5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5pPr>
          </a:lstStyle>
          <a:p>
            <a:pPr lvl="0"/>
            <a:r>
              <a:rPr lang="en-US"/>
              <a:t>Click to edit Master text styles</a:t>
            </a:r>
          </a:p>
        </p:txBody>
      </p:sp>
    </p:spTree>
    <p:extLst>
      <p:ext uri="{BB962C8B-B14F-4D97-AF65-F5344CB8AC3E}">
        <p14:creationId xmlns:p14="http://schemas.microsoft.com/office/powerpoint/2010/main" val="63488921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8_2 Bio no photo">
    <p:spTree>
      <p:nvGrpSpPr>
        <p:cNvPr id="1" name=""/>
        <p:cNvGrpSpPr/>
        <p:nvPr/>
      </p:nvGrpSpPr>
      <p:grpSpPr>
        <a:xfrm>
          <a:off x="0" y="0"/>
          <a:ext cx="0" cy="0"/>
          <a:chOff x="0" y="0"/>
          <a:chExt cx="0" cy="0"/>
        </a:xfrm>
      </p:grpSpPr>
      <p:sp>
        <p:nvSpPr>
          <p:cNvPr id="5" name="Text Placeholder 4"/>
          <p:cNvSpPr>
            <a:spLocks noGrp="1"/>
          </p:cNvSpPr>
          <p:nvPr>
            <p:ph type="body" sz="quarter" idx="14" hasCustomPrompt="1"/>
          </p:nvPr>
        </p:nvSpPr>
        <p:spPr>
          <a:xfrm>
            <a:off x="457198" y="1645920"/>
            <a:ext cx="2286000" cy="177501"/>
          </a:xfrm>
        </p:spPr>
        <p:txBody>
          <a:bodyPr lIns="0" tIns="0" rIns="0" bIns="0">
            <a:noAutofit/>
          </a:bodyPr>
          <a:lstStyle>
            <a:lvl1pPr marL="0" indent="0">
              <a:lnSpc>
                <a:spcPct val="100000"/>
              </a:lnSpc>
              <a:spcBef>
                <a:spcPts val="0"/>
              </a:spcBef>
              <a:buNone/>
              <a:defRPr sz="12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42" name="Title Placeholder 1"/>
          <p:cNvSpPr>
            <a:spLocks noGrp="1"/>
          </p:cNvSpPr>
          <p:nvPr>
            <p:ph type="title"/>
          </p:nvPr>
        </p:nvSpPr>
        <p:spPr>
          <a:xfrm>
            <a:off x="457202" y="502920"/>
            <a:ext cx="9144000" cy="779835"/>
          </a:xfrm>
          <a:prstGeom prst="rect">
            <a:avLst/>
          </a:prstGeom>
        </p:spPr>
        <p:txBody>
          <a:bodyPr vert="horz" lIns="0" tIns="0" rIns="0" bIns="0" rtlCol="0" anchor="t">
            <a:noAutofit/>
          </a:bodyPr>
          <a:lstStyle/>
          <a:p>
            <a:r>
              <a:rPr lang="en-US"/>
              <a:t>Click to edit Master title style</a:t>
            </a:r>
            <a:endParaRPr lang="en-US" dirty="0"/>
          </a:p>
        </p:txBody>
      </p:sp>
      <p:sp>
        <p:nvSpPr>
          <p:cNvPr id="3" name="Content Placeholder 2"/>
          <p:cNvSpPr>
            <a:spLocks noGrp="1"/>
          </p:cNvSpPr>
          <p:nvPr>
            <p:ph sz="quarter" idx="16"/>
          </p:nvPr>
        </p:nvSpPr>
        <p:spPr>
          <a:xfrm>
            <a:off x="3200399" y="1645920"/>
            <a:ext cx="6400800" cy="2250654"/>
          </a:xfrm>
        </p:spPr>
        <p:txBody>
          <a:bodyPr/>
          <a:lstStyle>
            <a:lvl1pPr>
              <a:lnSpc>
                <a:spcPts val="1500"/>
              </a:lnSpc>
              <a:spcAft>
                <a:spcPts val="432"/>
              </a:spcAft>
              <a:defRPr sz="1100">
                <a:solidFill>
                  <a:schemeClr val="tx1"/>
                </a:solidFill>
              </a:defRPr>
            </a:lvl1pPr>
            <a:lvl2pPr>
              <a:defRPr sz="1100">
                <a:solidFill>
                  <a:schemeClr val="tx1"/>
                </a:solidFill>
              </a:defRPr>
            </a:lvl2pPr>
            <a:lvl3pPr>
              <a:defRPr sz="1100">
                <a:solidFill>
                  <a:schemeClr val="tx1"/>
                </a:solidFill>
              </a:defRPr>
            </a:lvl3pPr>
            <a:lvl4pPr>
              <a:defRPr sz="1100">
                <a:solidFill>
                  <a:schemeClr val="tx1"/>
                </a:solidFill>
              </a:defRPr>
            </a:lvl4pPr>
            <a:lvl5pPr>
              <a:defRPr sz="11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4" name="Text Placeholder 4"/>
          <p:cNvSpPr>
            <a:spLocks noGrp="1"/>
          </p:cNvSpPr>
          <p:nvPr>
            <p:ph type="body" sz="quarter" idx="17" hasCustomPrompt="1"/>
          </p:nvPr>
        </p:nvSpPr>
        <p:spPr>
          <a:xfrm>
            <a:off x="457198" y="1872486"/>
            <a:ext cx="2286000" cy="443753"/>
          </a:xfrm>
        </p:spPr>
        <p:txBody>
          <a:bodyPr lIns="0" tIns="0" rIns="0" bIns="0">
            <a:noAutofit/>
          </a:bodyPr>
          <a:lstStyle>
            <a:lvl1pPr marL="0" indent="0">
              <a:lnSpc>
                <a:spcPts val="1600"/>
              </a:lnSpc>
              <a:spcBef>
                <a:spcPts val="0"/>
              </a:spcBef>
              <a:spcAft>
                <a:spcPts val="0"/>
              </a:spcAft>
              <a:buNone/>
              <a:defRPr sz="1200" b="0" i="1" cap="none" baseline="0">
                <a:solidFill>
                  <a:schemeClr val="tx1"/>
                </a:solidFill>
              </a:defRPr>
            </a:lvl1pPr>
            <a:lvl2pPr marL="0" indent="0">
              <a:buNone/>
              <a:defRPr sz="935" baseline="0">
                <a:solidFill>
                  <a:schemeClr val="tx2"/>
                </a:solidFill>
              </a:defRPr>
            </a:lvl2pPr>
          </a:lstStyle>
          <a:p>
            <a:pPr lvl="0"/>
            <a:r>
              <a:rPr lang="en-US" dirty="0"/>
              <a:t>Click To Edit Name</a:t>
            </a:r>
          </a:p>
        </p:txBody>
      </p:sp>
      <p:sp>
        <p:nvSpPr>
          <p:cNvPr id="9" name="Content Placeholder 2"/>
          <p:cNvSpPr>
            <a:spLocks noGrp="1"/>
          </p:cNvSpPr>
          <p:nvPr>
            <p:ph sz="quarter" idx="18"/>
          </p:nvPr>
        </p:nvSpPr>
        <p:spPr>
          <a:xfrm>
            <a:off x="3200399" y="4059533"/>
            <a:ext cx="6400800" cy="2250116"/>
          </a:xfrm>
        </p:spPr>
        <p:txBody>
          <a:bodyPr/>
          <a:lstStyle>
            <a:lvl1pPr>
              <a:lnSpc>
                <a:spcPts val="1500"/>
              </a:lnSpc>
              <a:spcAft>
                <a:spcPts val="432"/>
              </a:spcAft>
              <a:defRPr sz="1100">
                <a:solidFill>
                  <a:schemeClr val="tx1"/>
                </a:solidFill>
              </a:defRPr>
            </a:lvl1pPr>
            <a:lvl2pPr>
              <a:defRPr sz="1100">
                <a:solidFill>
                  <a:schemeClr val="tx1"/>
                </a:solidFill>
              </a:defRPr>
            </a:lvl2pPr>
            <a:lvl3pPr>
              <a:defRPr sz="1100">
                <a:solidFill>
                  <a:schemeClr val="tx1"/>
                </a:solidFill>
              </a:defRPr>
            </a:lvl3pPr>
            <a:lvl4pPr>
              <a:defRPr sz="1100">
                <a:solidFill>
                  <a:schemeClr val="tx1"/>
                </a:solidFill>
              </a:defRPr>
            </a:lvl4pPr>
            <a:lvl5pPr>
              <a:defRPr sz="11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Text Placeholder 4"/>
          <p:cNvSpPr>
            <a:spLocks noGrp="1"/>
          </p:cNvSpPr>
          <p:nvPr>
            <p:ph type="body" sz="quarter" idx="19" hasCustomPrompt="1"/>
          </p:nvPr>
        </p:nvSpPr>
        <p:spPr>
          <a:xfrm>
            <a:off x="457198" y="4059533"/>
            <a:ext cx="2286000" cy="177501"/>
          </a:xfrm>
        </p:spPr>
        <p:txBody>
          <a:bodyPr lIns="0" tIns="0" rIns="0" bIns="0">
            <a:noAutofit/>
          </a:bodyPr>
          <a:lstStyle>
            <a:lvl1pPr marL="0" indent="0">
              <a:lnSpc>
                <a:spcPct val="100000"/>
              </a:lnSpc>
              <a:spcBef>
                <a:spcPts val="0"/>
              </a:spcBef>
              <a:buNone/>
              <a:defRPr sz="12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13" name="Text Placeholder 4"/>
          <p:cNvSpPr>
            <a:spLocks noGrp="1"/>
          </p:cNvSpPr>
          <p:nvPr>
            <p:ph type="body" sz="quarter" idx="21" hasCustomPrompt="1"/>
          </p:nvPr>
        </p:nvSpPr>
        <p:spPr>
          <a:xfrm>
            <a:off x="457198" y="4306824"/>
            <a:ext cx="2286000" cy="443753"/>
          </a:xfrm>
        </p:spPr>
        <p:txBody>
          <a:bodyPr lIns="0" tIns="0" rIns="0" bIns="0">
            <a:noAutofit/>
          </a:bodyPr>
          <a:lstStyle>
            <a:lvl1pPr marL="0" indent="0">
              <a:lnSpc>
                <a:spcPts val="1600"/>
              </a:lnSpc>
              <a:spcBef>
                <a:spcPts val="0"/>
              </a:spcBef>
              <a:spcAft>
                <a:spcPts val="0"/>
              </a:spcAft>
              <a:buNone/>
              <a:defRPr sz="1200" b="0" i="1" cap="none" baseline="0">
                <a:solidFill>
                  <a:schemeClr val="tx1"/>
                </a:solidFill>
              </a:defRPr>
            </a:lvl1pPr>
            <a:lvl2pPr marL="0" indent="0">
              <a:buNone/>
              <a:defRPr sz="935" baseline="0">
                <a:solidFill>
                  <a:schemeClr val="tx2"/>
                </a:solidFill>
              </a:defRPr>
            </a:lvl2pPr>
          </a:lstStyle>
          <a:p>
            <a:pPr lvl="0"/>
            <a:r>
              <a:rPr lang="en-US" dirty="0"/>
              <a:t>Click To Edit Name</a:t>
            </a:r>
          </a:p>
        </p:txBody>
      </p:sp>
      <p:sp>
        <p:nvSpPr>
          <p:cNvPr id="19" name="Text Placeholder 11"/>
          <p:cNvSpPr>
            <a:spLocks noGrp="1"/>
          </p:cNvSpPr>
          <p:nvPr>
            <p:ph type="body" sz="quarter" idx="11"/>
          </p:nvPr>
        </p:nvSpPr>
        <p:spPr>
          <a:xfrm>
            <a:off x="457201" y="6382512"/>
            <a:ext cx="9144001" cy="361195"/>
          </a:xfrm>
        </p:spPr>
        <p:txBody>
          <a:bodyPr anchor="b"/>
          <a:lstStyle>
            <a:lvl1pPr marL="0" algn="l" defTabSz="509412" rtl="0" eaLnBrk="1" latinLnBrk="0" hangingPunct="1">
              <a:lnSpc>
                <a:spcPts val="900"/>
              </a:lnSpc>
              <a:spcAft>
                <a:spcPts val="300"/>
              </a:spcAft>
              <a:defRPr lang="en-US" sz="800" b="0" i="0" u="none" strike="noStrike" kern="1200" baseline="0" dirty="0" smtClean="0">
                <a:solidFill>
                  <a:schemeClr val="bg1">
                    <a:lumMod val="50000"/>
                  </a:schemeClr>
                </a:solidFill>
                <a:latin typeface="Arial Narrow" pitchFamily="34" charset="0"/>
                <a:ea typeface="+mn-ea"/>
                <a:cs typeface="+mn-cs"/>
              </a:defRPr>
            </a:lvl1pPr>
            <a:lvl2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2pPr>
            <a:lvl3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3pPr>
            <a:lvl4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4pPr>
            <a:lvl5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5pPr>
          </a:lstStyle>
          <a:p>
            <a:pPr lvl="0"/>
            <a:r>
              <a:rPr lang="en-US"/>
              <a:t>Click to edit Master text styles</a:t>
            </a:r>
          </a:p>
        </p:txBody>
      </p:sp>
    </p:spTree>
    <p:extLst>
      <p:ext uri="{BB962C8B-B14F-4D97-AF65-F5344CB8AC3E}">
        <p14:creationId xmlns:p14="http://schemas.microsoft.com/office/powerpoint/2010/main" val="181418874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9_Bio no photo">
    <p:spTree>
      <p:nvGrpSpPr>
        <p:cNvPr id="1" name=""/>
        <p:cNvGrpSpPr/>
        <p:nvPr/>
      </p:nvGrpSpPr>
      <p:grpSpPr>
        <a:xfrm>
          <a:off x="0" y="0"/>
          <a:ext cx="0" cy="0"/>
          <a:chOff x="0" y="0"/>
          <a:chExt cx="0" cy="0"/>
        </a:xfrm>
      </p:grpSpPr>
      <p:sp>
        <p:nvSpPr>
          <p:cNvPr id="5" name="Text Placeholder 4"/>
          <p:cNvSpPr>
            <a:spLocks noGrp="1"/>
          </p:cNvSpPr>
          <p:nvPr>
            <p:ph type="body" sz="quarter" idx="14" hasCustomPrompt="1"/>
          </p:nvPr>
        </p:nvSpPr>
        <p:spPr>
          <a:xfrm>
            <a:off x="457200" y="1644824"/>
            <a:ext cx="2286000" cy="177501"/>
          </a:xfrm>
        </p:spPr>
        <p:txBody>
          <a:bodyPr lIns="0" tIns="0" rIns="0" bIns="0">
            <a:noAutofit/>
          </a:bodyPr>
          <a:lstStyle>
            <a:lvl1pPr marL="0" indent="0">
              <a:lnSpc>
                <a:spcPct val="100000"/>
              </a:lnSpc>
              <a:spcBef>
                <a:spcPts val="0"/>
              </a:spcBef>
              <a:buNone/>
              <a:defRPr sz="12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42" name="Title Placeholder 1"/>
          <p:cNvSpPr>
            <a:spLocks noGrp="1"/>
          </p:cNvSpPr>
          <p:nvPr>
            <p:ph type="title"/>
          </p:nvPr>
        </p:nvSpPr>
        <p:spPr>
          <a:xfrm>
            <a:off x="457200" y="502920"/>
            <a:ext cx="9144000" cy="779835"/>
          </a:xfrm>
          <a:prstGeom prst="rect">
            <a:avLst/>
          </a:prstGeom>
        </p:spPr>
        <p:txBody>
          <a:bodyPr vert="horz" lIns="0" tIns="0" rIns="0" bIns="0" rtlCol="0" anchor="t">
            <a:noAutofit/>
          </a:bodyPr>
          <a:lstStyle/>
          <a:p>
            <a:r>
              <a:rPr lang="en-US"/>
              <a:t>Click to edit Master title style</a:t>
            </a:r>
            <a:endParaRPr lang="en-US" dirty="0"/>
          </a:p>
        </p:txBody>
      </p:sp>
      <p:sp>
        <p:nvSpPr>
          <p:cNvPr id="3" name="Content Placeholder 2"/>
          <p:cNvSpPr>
            <a:spLocks noGrp="1"/>
          </p:cNvSpPr>
          <p:nvPr>
            <p:ph sz="quarter" idx="16"/>
          </p:nvPr>
        </p:nvSpPr>
        <p:spPr>
          <a:xfrm>
            <a:off x="3200401" y="1644824"/>
            <a:ext cx="6400800" cy="2250654"/>
          </a:xfrm>
        </p:spPr>
        <p:txBody>
          <a:bodyPr/>
          <a:lstStyle>
            <a:lvl1pPr>
              <a:lnSpc>
                <a:spcPts val="1500"/>
              </a:lnSpc>
              <a:spcAft>
                <a:spcPts val="432"/>
              </a:spcAft>
              <a:defRPr sz="1100">
                <a:solidFill>
                  <a:schemeClr val="tx1"/>
                </a:solidFill>
              </a:defRPr>
            </a:lvl1pPr>
            <a:lvl2pPr>
              <a:defRPr sz="1100">
                <a:solidFill>
                  <a:schemeClr val="tx1"/>
                </a:solidFill>
              </a:defRPr>
            </a:lvl2pPr>
            <a:lvl3pPr>
              <a:defRPr sz="1100">
                <a:solidFill>
                  <a:schemeClr val="tx1"/>
                </a:solidFill>
              </a:defRPr>
            </a:lvl3pPr>
            <a:lvl4pPr>
              <a:defRPr sz="1100">
                <a:solidFill>
                  <a:schemeClr val="tx1"/>
                </a:solidFill>
              </a:defRPr>
            </a:lvl4pPr>
            <a:lvl5pPr>
              <a:defRPr sz="11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4" name="Text Placeholder 4"/>
          <p:cNvSpPr>
            <a:spLocks noGrp="1"/>
          </p:cNvSpPr>
          <p:nvPr>
            <p:ph type="body" sz="quarter" idx="17" hasCustomPrompt="1"/>
          </p:nvPr>
        </p:nvSpPr>
        <p:spPr>
          <a:xfrm>
            <a:off x="457200" y="1879010"/>
            <a:ext cx="2286000" cy="443753"/>
          </a:xfrm>
        </p:spPr>
        <p:txBody>
          <a:bodyPr lIns="0" tIns="0" rIns="0" bIns="0">
            <a:noAutofit/>
          </a:bodyPr>
          <a:lstStyle>
            <a:lvl1pPr marL="0" indent="0">
              <a:lnSpc>
                <a:spcPts val="1600"/>
              </a:lnSpc>
              <a:spcBef>
                <a:spcPts val="0"/>
              </a:spcBef>
              <a:spcAft>
                <a:spcPts val="0"/>
              </a:spcAft>
              <a:buNone/>
              <a:defRPr sz="1200" b="0" i="1" cap="none" baseline="0">
                <a:solidFill>
                  <a:schemeClr val="tx1"/>
                </a:solidFill>
              </a:defRPr>
            </a:lvl1pPr>
            <a:lvl2pPr marL="0" indent="0">
              <a:buNone/>
              <a:defRPr sz="935" baseline="0">
                <a:solidFill>
                  <a:schemeClr val="tx2"/>
                </a:solidFill>
              </a:defRPr>
            </a:lvl2pPr>
          </a:lstStyle>
          <a:p>
            <a:pPr lvl="0"/>
            <a:r>
              <a:rPr lang="en-US" dirty="0"/>
              <a:t>Click To Edit Name</a:t>
            </a:r>
          </a:p>
        </p:txBody>
      </p:sp>
      <p:sp>
        <p:nvSpPr>
          <p:cNvPr id="19" name="Text Placeholder 11"/>
          <p:cNvSpPr>
            <a:spLocks noGrp="1"/>
          </p:cNvSpPr>
          <p:nvPr>
            <p:ph type="body" sz="quarter" idx="11"/>
          </p:nvPr>
        </p:nvSpPr>
        <p:spPr>
          <a:xfrm>
            <a:off x="457201" y="6382512"/>
            <a:ext cx="9144001" cy="361195"/>
          </a:xfrm>
        </p:spPr>
        <p:txBody>
          <a:bodyPr anchor="b"/>
          <a:lstStyle>
            <a:lvl1pPr marL="0" algn="l" defTabSz="509412" rtl="0" eaLnBrk="1" latinLnBrk="0" hangingPunct="1">
              <a:lnSpc>
                <a:spcPts val="900"/>
              </a:lnSpc>
              <a:spcAft>
                <a:spcPts val="300"/>
              </a:spcAft>
              <a:defRPr lang="en-US" sz="800" b="0" i="0" u="none" strike="noStrike" kern="1200" baseline="0" dirty="0" smtClean="0">
                <a:solidFill>
                  <a:schemeClr val="bg1">
                    <a:lumMod val="50000"/>
                  </a:schemeClr>
                </a:solidFill>
                <a:latin typeface="Arial Narrow" pitchFamily="34" charset="0"/>
                <a:ea typeface="+mn-ea"/>
                <a:cs typeface="+mn-cs"/>
              </a:defRPr>
            </a:lvl1pPr>
            <a:lvl2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2pPr>
            <a:lvl3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3pPr>
            <a:lvl4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4pPr>
            <a:lvl5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5pPr>
          </a:lstStyle>
          <a:p>
            <a:pPr lvl="0"/>
            <a:r>
              <a:rPr lang="en-US"/>
              <a:t>Click to edit Master text styles</a:t>
            </a:r>
          </a:p>
        </p:txBody>
      </p:sp>
    </p:spTree>
    <p:extLst>
      <p:ext uri="{BB962C8B-B14F-4D97-AF65-F5344CB8AC3E}">
        <p14:creationId xmlns:p14="http://schemas.microsoft.com/office/powerpoint/2010/main" val="385105786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3_Org Chart">
    <p:spTree>
      <p:nvGrpSpPr>
        <p:cNvPr id="1" name=""/>
        <p:cNvGrpSpPr/>
        <p:nvPr/>
      </p:nvGrpSpPr>
      <p:grpSpPr>
        <a:xfrm>
          <a:off x="0" y="0"/>
          <a:ext cx="0" cy="0"/>
          <a:chOff x="0" y="0"/>
          <a:chExt cx="0" cy="0"/>
        </a:xfrm>
      </p:grpSpPr>
      <p:sp>
        <p:nvSpPr>
          <p:cNvPr id="5" name="Text Placeholder 4"/>
          <p:cNvSpPr>
            <a:spLocks noGrp="1"/>
          </p:cNvSpPr>
          <p:nvPr>
            <p:ph type="body" sz="quarter" idx="14" hasCustomPrompt="1"/>
          </p:nvPr>
        </p:nvSpPr>
        <p:spPr>
          <a:xfrm>
            <a:off x="1774444" y="2651503"/>
            <a:ext cx="2459736" cy="177501"/>
          </a:xfrm>
        </p:spPr>
        <p:txBody>
          <a:bodyPr lIns="0" tIns="0" rIns="0" bIns="0">
            <a:noAutofit/>
          </a:bodyPr>
          <a:lstStyle>
            <a:lvl1pPr marL="0" indent="0">
              <a:lnSpc>
                <a:spcPct val="100000"/>
              </a:lnSpc>
              <a:spcBef>
                <a:spcPts val="0"/>
              </a:spcBef>
              <a:buNone/>
              <a:defRPr sz="12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4" name="Picture Placeholder 3"/>
          <p:cNvSpPr>
            <a:spLocks noGrp="1"/>
          </p:cNvSpPr>
          <p:nvPr>
            <p:ph type="pic" sz="quarter" idx="15"/>
          </p:nvPr>
        </p:nvSpPr>
        <p:spPr>
          <a:xfrm>
            <a:off x="1774444" y="1645920"/>
            <a:ext cx="914400" cy="888258"/>
          </a:xfrm>
          <a:prstGeom prst="ellipse">
            <a:avLst/>
          </a:prstGeom>
        </p:spPr>
        <p:txBody>
          <a:bodyPr>
            <a:normAutofit/>
          </a:bodyPr>
          <a:lstStyle>
            <a:lvl1pPr marL="0" indent="0" algn="ctr">
              <a:buNone/>
              <a:defRPr sz="880"/>
            </a:lvl1pPr>
          </a:lstStyle>
          <a:p>
            <a:r>
              <a:rPr lang="en-US"/>
              <a:t>Click icon to add picture</a:t>
            </a:r>
            <a:endParaRPr lang="en-US" dirty="0"/>
          </a:p>
        </p:txBody>
      </p:sp>
      <p:sp>
        <p:nvSpPr>
          <p:cNvPr id="42" name="Title Placeholder 1"/>
          <p:cNvSpPr>
            <a:spLocks noGrp="1"/>
          </p:cNvSpPr>
          <p:nvPr>
            <p:ph type="title"/>
          </p:nvPr>
        </p:nvSpPr>
        <p:spPr>
          <a:xfrm>
            <a:off x="457200" y="504571"/>
            <a:ext cx="9144000" cy="779835"/>
          </a:xfrm>
          <a:prstGeom prst="rect">
            <a:avLst/>
          </a:prstGeom>
        </p:spPr>
        <p:txBody>
          <a:bodyPr vert="horz" lIns="0" tIns="0" rIns="0" bIns="0" rtlCol="0" anchor="t">
            <a:noAutofit/>
          </a:bodyPr>
          <a:lstStyle/>
          <a:p>
            <a:r>
              <a:rPr lang="en-US"/>
              <a:t>Click to edit Master title style</a:t>
            </a:r>
            <a:endParaRPr lang="en-US" dirty="0"/>
          </a:p>
        </p:txBody>
      </p:sp>
      <p:sp>
        <p:nvSpPr>
          <p:cNvPr id="44" name="Text Placeholder 4"/>
          <p:cNvSpPr>
            <a:spLocks noGrp="1"/>
          </p:cNvSpPr>
          <p:nvPr>
            <p:ph type="body" sz="quarter" idx="17" hasCustomPrompt="1"/>
          </p:nvPr>
        </p:nvSpPr>
        <p:spPr>
          <a:xfrm>
            <a:off x="1774444" y="2885690"/>
            <a:ext cx="2459736" cy="443753"/>
          </a:xfrm>
        </p:spPr>
        <p:txBody>
          <a:bodyPr lIns="0" tIns="0" rIns="0" bIns="0">
            <a:noAutofit/>
          </a:bodyPr>
          <a:lstStyle>
            <a:lvl1pPr marL="0" indent="0">
              <a:lnSpc>
                <a:spcPts val="1600"/>
              </a:lnSpc>
              <a:spcBef>
                <a:spcPts val="0"/>
              </a:spcBef>
              <a:spcAft>
                <a:spcPts val="0"/>
              </a:spcAft>
              <a:buNone/>
              <a:defRPr sz="1200" b="0" i="1"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9" name="Content Placeholder 2"/>
          <p:cNvSpPr>
            <a:spLocks noGrp="1"/>
          </p:cNvSpPr>
          <p:nvPr>
            <p:ph sz="quarter" idx="18"/>
          </p:nvPr>
        </p:nvSpPr>
        <p:spPr>
          <a:xfrm>
            <a:off x="7141972" y="3703476"/>
            <a:ext cx="2459736" cy="2686558"/>
          </a:xfrm>
        </p:spPr>
        <p:txBody>
          <a:bodyPr/>
          <a:lstStyle>
            <a:lvl1pPr>
              <a:lnSpc>
                <a:spcPts val="1300"/>
              </a:lnSpc>
              <a:spcAft>
                <a:spcPts val="432"/>
              </a:spcAft>
              <a:defRPr sz="900">
                <a:solidFill>
                  <a:schemeClr val="tx2"/>
                </a:solidFill>
              </a:defRPr>
            </a:lvl1pPr>
            <a:lvl2pPr>
              <a:defRPr sz="1100">
                <a:solidFill>
                  <a:schemeClr val="tx2"/>
                </a:solidFill>
              </a:defRPr>
            </a:lvl2pPr>
            <a:lvl3pPr>
              <a:defRPr sz="1100">
                <a:solidFill>
                  <a:schemeClr val="tx2"/>
                </a:solidFill>
              </a:defRPr>
            </a:lvl3pPr>
            <a:lvl4pPr>
              <a:defRPr sz="1100">
                <a:solidFill>
                  <a:schemeClr val="tx2"/>
                </a:solidFill>
              </a:defRPr>
            </a:lvl4pPr>
            <a:lvl5pPr>
              <a:defRPr sz="11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2" name="Text Placeholder 4"/>
          <p:cNvSpPr>
            <a:spLocks noGrp="1"/>
          </p:cNvSpPr>
          <p:nvPr>
            <p:ph type="body" sz="quarter" idx="19" hasCustomPrompt="1"/>
          </p:nvPr>
        </p:nvSpPr>
        <p:spPr>
          <a:xfrm>
            <a:off x="4462780" y="2651503"/>
            <a:ext cx="2459736" cy="177501"/>
          </a:xfrm>
        </p:spPr>
        <p:txBody>
          <a:bodyPr lIns="0" tIns="0" rIns="0" bIns="0">
            <a:noAutofit/>
          </a:bodyPr>
          <a:lstStyle>
            <a:lvl1pPr marL="0" indent="0">
              <a:lnSpc>
                <a:spcPct val="100000"/>
              </a:lnSpc>
              <a:spcBef>
                <a:spcPts val="0"/>
              </a:spcBef>
              <a:buNone/>
              <a:defRPr sz="12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23" name="Picture Placeholder 3"/>
          <p:cNvSpPr>
            <a:spLocks noGrp="1"/>
          </p:cNvSpPr>
          <p:nvPr>
            <p:ph type="pic" sz="quarter" idx="20"/>
          </p:nvPr>
        </p:nvSpPr>
        <p:spPr>
          <a:xfrm>
            <a:off x="4462780" y="1645920"/>
            <a:ext cx="914400" cy="888258"/>
          </a:xfrm>
          <a:prstGeom prst="ellipse">
            <a:avLst/>
          </a:prstGeom>
        </p:spPr>
        <p:txBody>
          <a:bodyPr>
            <a:normAutofit/>
          </a:bodyPr>
          <a:lstStyle>
            <a:lvl1pPr marL="0" indent="0" algn="ctr">
              <a:buNone/>
              <a:defRPr sz="880"/>
            </a:lvl1pPr>
          </a:lstStyle>
          <a:p>
            <a:r>
              <a:rPr lang="en-US"/>
              <a:t>Click icon to add picture</a:t>
            </a:r>
          </a:p>
        </p:txBody>
      </p:sp>
      <p:sp>
        <p:nvSpPr>
          <p:cNvPr id="25" name="Text Placeholder 4"/>
          <p:cNvSpPr>
            <a:spLocks noGrp="1"/>
          </p:cNvSpPr>
          <p:nvPr>
            <p:ph type="body" sz="quarter" idx="21" hasCustomPrompt="1"/>
          </p:nvPr>
        </p:nvSpPr>
        <p:spPr>
          <a:xfrm>
            <a:off x="4462780" y="2885690"/>
            <a:ext cx="2459736" cy="443753"/>
          </a:xfrm>
        </p:spPr>
        <p:txBody>
          <a:bodyPr lIns="0" tIns="0" rIns="0" bIns="0">
            <a:noAutofit/>
          </a:bodyPr>
          <a:lstStyle>
            <a:lvl1pPr marL="0" indent="0">
              <a:lnSpc>
                <a:spcPts val="1600"/>
              </a:lnSpc>
              <a:spcBef>
                <a:spcPts val="0"/>
              </a:spcBef>
              <a:spcAft>
                <a:spcPts val="0"/>
              </a:spcAft>
              <a:buNone/>
              <a:defRPr sz="1200" b="0" i="1"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26" name="Text Placeholder 4"/>
          <p:cNvSpPr>
            <a:spLocks noGrp="1"/>
          </p:cNvSpPr>
          <p:nvPr>
            <p:ph type="body" sz="quarter" idx="22" hasCustomPrompt="1"/>
          </p:nvPr>
        </p:nvSpPr>
        <p:spPr>
          <a:xfrm>
            <a:off x="7141972" y="2651503"/>
            <a:ext cx="2459736" cy="177501"/>
          </a:xfrm>
        </p:spPr>
        <p:txBody>
          <a:bodyPr lIns="0" tIns="0" rIns="0" bIns="0">
            <a:noAutofit/>
          </a:bodyPr>
          <a:lstStyle>
            <a:lvl1pPr marL="0" indent="0">
              <a:lnSpc>
                <a:spcPct val="100000"/>
              </a:lnSpc>
              <a:spcBef>
                <a:spcPts val="0"/>
              </a:spcBef>
              <a:buNone/>
              <a:defRPr sz="12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29" name="Picture Placeholder 3"/>
          <p:cNvSpPr>
            <a:spLocks noGrp="1"/>
          </p:cNvSpPr>
          <p:nvPr>
            <p:ph type="pic" sz="quarter" idx="23"/>
          </p:nvPr>
        </p:nvSpPr>
        <p:spPr>
          <a:xfrm>
            <a:off x="7141972" y="1645920"/>
            <a:ext cx="914400" cy="888258"/>
          </a:xfrm>
          <a:prstGeom prst="ellipse">
            <a:avLst/>
          </a:prstGeom>
        </p:spPr>
        <p:txBody>
          <a:bodyPr>
            <a:normAutofit/>
          </a:bodyPr>
          <a:lstStyle>
            <a:lvl1pPr marL="0" indent="0" algn="ctr">
              <a:buNone/>
              <a:defRPr sz="880"/>
            </a:lvl1pPr>
          </a:lstStyle>
          <a:p>
            <a:r>
              <a:rPr lang="en-US"/>
              <a:t>Click icon to add picture</a:t>
            </a:r>
          </a:p>
        </p:txBody>
      </p:sp>
      <p:sp>
        <p:nvSpPr>
          <p:cNvPr id="31" name="Text Placeholder 4"/>
          <p:cNvSpPr>
            <a:spLocks noGrp="1"/>
          </p:cNvSpPr>
          <p:nvPr>
            <p:ph type="body" sz="quarter" idx="24" hasCustomPrompt="1"/>
          </p:nvPr>
        </p:nvSpPr>
        <p:spPr>
          <a:xfrm>
            <a:off x="7141972" y="2885690"/>
            <a:ext cx="2459736" cy="443753"/>
          </a:xfrm>
        </p:spPr>
        <p:txBody>
          <a:bodyPr lIns="0" tIns="0" rIns="0" bIns="0">
            <a:noAutofit/>
          </a:bodyPr>
          <a:lstStyle>
            <a:lvl1pPr marL="0" indent="0">
              <a:lnSpc>
                <a:spcPts val="1600"/>
              </a:lnSpc>
              <a:spcBef>
                <a:spcPts val="0"/>
              </a:spcBef>
              <a:spcAft>
                <a:spcPts val="0"/>
              </a:spcAft>
              <a:buNone/>
              <a:defRPr sz="1200" b="0" i="1"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35" name="Content Placeholder 2"/>
          <p:cNvSpPr>
            <a:spLocks noGrp="1"/>
          </p:cNvSpPr>
          <p:nvPr>
            <p:ph sz="quarter" idx="25"/>
          </p:nvPr>
        </p:nvSpPr>
        <p:spPr>
          <a:xfrm>
            <a:off x="4462780" y="3703476"/>
            <a:ext cx="2459736" cy="2686558"/>
          </a:xfrm>
        </p:spPr>
        <p:txBody>
          <a:bodyPr/>
          <a:lstStyle>
            <a:lvl1pPr>
              <a:lnSpc>
                <a:spcPts val="1300"/>
              </a:lnSpc>
              <a:spcAft>
                <a:spcPts val="432"/>
              </a:spcAft>
              <a:defRPr sz="900">
                <a:solidFill>
                  <a:schemeClr val="tx2"/>
                </a:solidFill>
              </a:defRPr>
            </a:lvl1pPr>
            <a:lvl2pPr>
              <a:defRPr sz="1100">
                <a:solidFill>
                  <a:schemeClr val="tx2"/>
                </a:solidFill>
              </a:defRPr>
            </a:lvl2pPr>
            <a:lvl3pPr>
              <a:defRPr sz="1100">
                <a:solidFill>
                  <a:schemeClr val="tx2"/>
                </a:solidFill>
              </a:defRPr>
            </a:lvl3pPr>
            <a:lvl4pPr>
              <a:defRPr sz="1100">
                <a:solidFill>
                  <a:schemeClr val="tx2"/>
                </a:solidFill>
              </a:defRPr>
            </a:lvl4pPr>
            <a:lvl5pPr>
              <a:defRPr sz="11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6" name="Content Placeholder 2"/>
          <p:cNvSpPr>
            <a:spLocks noGrp="1"/>
          </p:cNvSpPr>
          <p:nvPr>
            <p:ph sz="quarter" idx="26"/>
          </p:nvPr>
        </p:nvSpPr>
        <p:spPr>
          <a:xfrm>
            <a:off x="1774444" y="3703476"/>
            <a:ext cx="2459736" cy="2686558"/>
          </a:xfrm>
        </p:spPr>
        <p:txBody>
          <a:bodyPr/>
          <a:lstStyle>
            <a:lvl1pPr>
              <a:lnSpc>
                <a:spcPts val="1300"/>
              </a:lnSpc>
              <a:spcAft>
                <a:spcPts val="432"/>
              </a:spcAft>
              <a:defRPr sz="900">
                <a:solidFill>
                  <a:schemeClr val="tx2"/>
                </a:solidFill>
              </a:defRPr>
            </a:lvl1pPr>
            <a:lvl2pPr>
              <a:defRPr sz="1100">
                <a:solidFill>
                  <a:schemeClr val="tx2"/>
                </a:solidFill>
              </a:defRPr>
            </a:lvl2pPr>
            <a:lvl3pPr>
              <a:defRPr sz="1100">
                <a:solidFill>
                  <a:schemeClr val="tx2"/>
                </a:solidFill>
              </a:defRPr>
            </a:lvl3pPr>
            <a:lvl4pPr>
              <a:defRPr sz="1100">
                <a:solidFill>
                  <a:schemeClr val="tx2"/>
                </a:solidFill>
              </a:defRPr>
            </a:lvl4pPr>
            <a:lvl5pPr>
              <a:defRPr sz="11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3" name="Text Placeholder 11"/>
          <p:cNvSpPr>
            <a:spLocks noGrp="1"/>
          </p:cNvSpPr>
          <p:nvPr>
            <p:ph type="body" sz="quarter" idx="11"/>
          </p:nvPr>
        </p:nvSpPr>
        <p:spPr>
          <a:xfrm>
            <a:off x="457200" y="6382512"/>
            <a:ext cx="9144000" cy="361195"/>
          </a:xfrm>
        </p:spPr>
        <p:txBody>
          <a:bodyPr anchor="b"/>
          <a:lstStyle>
            <a:lvl1pPr marL="0" algn="l" defTabSz="509412" rtl="0" eaLnBrk="1" latinLnBrk="0" hangingPunct="1">
              <a:lnSpc>
                <a:spcPts val="900"/>
              </a:lnSpc>
              <a:spcAft>
                <a:spcPts val="300"/>
              </a:spcAft>
              <a:defRPr lang="en-US" sz="800" b="0" i="0" u="none" strike="noStrike" kern="1200" baseline="0" dirty="0" smtClean="0">
                <a:solidFill>
                  <a:schemeClr val="bg1">
                    <a:lumMod val="50000"/>
                  </a:schemeClr>
                </a:solidFill>
                <a:latin typeface="Arial Narrow" pitchFamily="34" charset="0"/>
                <a:ea typeface="+mn-ea"/>
                <a:cs typeface="+mn-cs"/>
              </a:defRPr>
            </a:lvl1pPr>
            <a:lvl2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2pPr>
            <a:lvl3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3pPr>
            <a:lvl4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4pPr>
            <a:lvl5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5pPr>
          </a:lstStyle>
          <a:p>
            <a:pPr lvl="0"/>
            <a:r>
              <a:rPr lang="en-US"/>
              <a:t>Click to edit Master text styles</a:t>
            </a:r>
          </a:p>
        </p:txBody>
      </p:sp>
    </p:spTree>
    <p:extLst>
      <p:ext uri="{BB962C8B-B14F-4D97-AF65-F5344CB8AC3E}">
        <p14:creationId xmlns:p14="http://schemas.microsoft.com/office/powerpoint/2010/main" val="9666062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vider B">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500354"/>
            <a:ext cx="9143999" cy="1018475"/>
          </a:xfrm>
        </p:spPr>
        <p:txBody>
          <a:bodyPr lIns="0" tIns="0" rIns="0" bIns="0" anchor="t">
            <a:noAutofit/>
          </a:bodyPr>
          <a:lstStyle>
            <a:lvl1pPr marL="12700" indent="0" algn="l" defTabSz="502920" rtl="0" eaLnBrk="1" latinLnBrk="0" hangingPunct="1">
              <a:buFont typeface="+mj-lt"/>
              <a:buNone/>
              <a:defRPr lang="en-US" sz="3600" b="1" kern="1200" spc="-10" baseline="0" dirty="0">
                <a:solidFill>
                  <a:schemeClr val="bg2"/>
                </a:solidFill>
                <a:latin typeface="Georgia"/>
                <a:ea typeface="+mj-ea"/>
                <a:cs typeface="Georgia"/>
              </a:defRPr>
            </a:lvl1pPr>
          </a:lstStyle>
          <a:p>
            <a:r>
              <a:rPr lang="en-US" dirty="0"/>
              <a:t>Divider Page</a:t>
            </a:r>
          </a:p>
        </p:txBody>
      </p:sp>
      <p:sp>
        <p:nvSpPr>
          <p:cNvPr id="3" name="TextBox 2">
            <a:extLst>
              <a:ext uri="{FF2B5EF4-FFF2-40B4-BE49-F238E27FC236}">
                <a16:creationId xmlns:a16="http://schemas.microsoft.com/office/drawing/2014/main" id="{7096C536-639F-F430-68E3-7F28DBDBBD52}"/>
              </a:ext>
            </a:extLst>
          </p:cNvPr>
          <p:cNvSpPr txBox="1"/>
          <p:nvPr userDrawn="1"/>
        </p:nvSpPr>
        <p:spPr>
          <a:xfrm>
            <a:off x="758825" y="6778625"/>
            <a:ext cx="0" cy="0"/>
          </a:xfrm>
          <a:prstGeom prst="rect">
            <a:avLst/>
          </a:prstGeom>
          <a:noFill/>
        </p:spPr>
        <p:txBody>
          <a:bodyPr wrap="none" lIns="0" tIns="0" rIns="0" bIns="0" rtlCol="0">
            <a:noAutofit/>
          </a:bodyPr>
          <a:lstStyle/>
          <a:p>
            <a:pPr>
              <a:spcAft>
                <a:spcPts val="600"/>
              </a:spcAft>
            </a:pPr>
            <a:endParaRPr lang="en-US" sz="2000" dirty="0" err="1">
              <a:solidFill>
                <a:schemeClr val="bg2"/>
              </a:solidFill>
            </a:endParaRPr>
          </a:p>
        </p:txBody>
      </p:sp>
    </p:spTree>
    <p:extLst>
      <p:ext uri="{BB962C8B-B14F-4D97-AF65-F5344CB8AC3E}">
        <p14:creationId xmlns:p14="http://schemas.microsoft.com/office/powerpoint/2010/main" val="290990949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4_Org Chart">
    <p:spTree>
      <p:nvGrpSpPr>
        <p:cNvPr id="1" name=""/>
        <p:cNvGrpSpPr/>
        <p:nvPr/>
      </p:nvGrpSpPr>
      <p:grpSpPr>
        <a:xfrm>
          <a:off x="0" y="0"/>
          <a:ext cx="0" cy="0"/>
          <a:chOff x="0" y="0"/>
          <a:chExt cx="0" cy="0"/>
        </a:xfrm>
      </p:grpSpPr>
      <p:sp>
        <p:nvSpPr>
          <p:cNvPr id="42" name="Title Placeholder 1"/>
          <p:cNvSpPr>
            <a:spLocks noGrp="1"/>
          </p:cNvSpPr>
          <p:nvPr>
            <p:ph type="title"/>
          </p:nvPr>
        </p:nvSpPr>
        <p:spPr>
          <a:xfrm>
            <a:off x="457200" y="502920"/>
            <a:ext cx="9153144" cy="779835"/>
          </a:xfrm>
          <a:prstGeom prst="rect">
            <a:avLst/>
          </a:prstGeom>
        </p:spPr>
        <p:txBody>
          <a:bodyPr vert="horz" lIns="0" tIns="0" rIns="0" bIns="0" rtlCol="0" anchor="t">
            <a:noAutofit/>
          </a:bodyPr>
          <a:lstStyle/>
          <a:p>
            <a:r>
              <a:rPr lang="en-US"/>
              <a:t>Click to edit Master title style</a:t>
            </a:r>
            <a:endParaRPr lang="en-US" dirty="0"/>
          </a:p>
        </p:txBody>
      </p:sp>
      <p:sp>
        <p:nvSpPr>
          <p:cNvPr id="102" name="Text Placeholder 4"/>
          <p:cNvSpPr>
            <a:spLocks noGrp="1"/>
          </p:cNvSpPr>
          <p:nvPr>
            <p:ph type="body" sz="quarter" idx="14" hasCustomPrompt="1"/>
          </p:nvPr>
        </p:nvSpPr>
        <p:spPr>
          <a:xfrm>
            <a:off x="1380744" y="1689543"/>
            <a:ext cx="1563624" cy="177501"/>
          </a:xfrm>
        </p:spPr>
        <p:txBody>
          <a:bodyPr lIns="0" tIns="0" rIns="0" bIns="0">
            <a:noAutofit/>
          </a:bodyPr>
          <a:lstStyle>
            <a:lvl1pPr marL="0" indent="0">
              <a:lnSpc>
                <a:spcPct val="100000"/>
              </a:lnSpc>
              <a:spcBef>
                <a:spcPts val="0"/>
              </a:spcBef>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103" name="Picture Placeholder 3"/>
          <p:cNvSpPr>
            <a:spLocks noGrp="1"/>
          </p:cNvSpPr>
          <p:nvPr>
            <p:ph type="pic" sz="quarter" idx="15"/>
          </p:nvPr>
        </p:nvSpPr>
        <p:spPr>
          <a:xfrm>
            <a:off x="457200" y="1647664"/>
            <a:ext cx="777240" cy="754380"/>
          </a:xfrm>
          <a:prstGeom prst="ellipse">
            <a:avLst/>
          </a:prstGeom>
        </p:spPr>
        <p:txBody>
          <a:bodyPr>
            <a:normAutofit/>
          </a:bodyPr>
          <a:lstStyle>
            <a:lvl1pPr marL="0" indent="0" algn="ctr">
              <a:buNone/>
              <a:defRPr sz="800"/>
            </a:lvl1pPr>
          </a:lstStyle>
          <a:p>
            <a:r>
              <a:rPr lang="en-US"/>
              <a:t>Click icon to add picture</a:t>
            </a:r>
            <a:endParaRPr lang="en-US" dirty="0"/>
          </a:p>
        </p:txBody>
      </p:sp>
      <p:sp>
        <p:nvSpPr>
          <p:cNvPr id="105" name="Text Placeholder 4"/>
          <p:cNvSpPr>
            <a:spLocks noGrp="1"/>
          </p:cNvSpPr>
          <p:nvPr>
            <p:ph type="body" sz="quarter" idx="17" hasCustomPrompt="1"/>
          </p:nvPr>
        </p:nvSpPr>
        <p:spPr>
          <a:xfrm>
            <a:off x="1380744" y="1883970"/>
            <a:ext cx="1563624"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Title</a:t>
            </a:r>
          </a:p>
        </p:txBody>
      </p:sp>
      <p:sp>
        <p:nvSpPr>
          <p:cNvPr id="106" name="Text Placeholder 4"/>
          <p:cNvSpPr>
            <a:spLocks noGrp="1"/>
          </p:cNvSpPr>
          <p:nvPr>
            <p:ph type="body" sz="quarter" idx="18" hasCustomPrompt="1"/>
          </p:nvPr>
        </p:nvSpPr>
        <p:spPr>
          <a:xfrm>
            <a:off x="4709160" y="1689543"/>
            <a:ext cx="1563624" cy="177501"/>
          </a:xfrm>
        </p:spPr>
        <p:txBody>
          <a:bodyPr lIns="0" tIns="0" rIns="0" bIns="0">
            <a:noAutofit/>
          </a:bodyPr>
          <a:lstStyle>
            <a:lvl1pPr marL="0" indent="0">
              <a:lnSpc>
                <a:spcPct val="100000"/>
              </a:lnSpc>
              <a:spcBef>
                <a:spcPts val="0"/>
              </a:spcBef>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109" name="Text Placeholder 4"/>
          <p:cNvSpPr>
            <a:spLocks noGrp="1"/>
          </p:cNvSpPr>
          <p:nvPr>
            <p:ph type="body" sz="quarter" idx="20" hasCustomPrompt="1"/>
          </p:nvPr>
        </p:nvSpPr>
        <p:spPr>
          <a:xfrm>
            <a:off x="4709160" y="1883970"/>
            <a:ext cx="1563624"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Title</a:t>
            </a:r>
          </a:p>
        </p:txBody>
      </p:sp>
      <p:sp>
        <p:nvSpPr>
          <p:cNvPr id="110" name="Text Placeholder 4"/>
          <p:cNvSpPr>
            <a:spLocks noGrp="1"/>
          </p:cNvSpPr>
          <p:nvPr>
            <p:ph type="body" sz="quarter" idx="21" hasCustomPrompt="1"/>
          </p:nvPr>
        </p:nvSpPr>
        <p:spPr>
          <a:xfrm>
            <a:off x="8046720" y="1689543"/>
            <a:ext cx="1563624" cy="177501"/>
          </a:xfrm>
        </p:spPr>
        <p:txBody>
          <a:bodyPr lIns="0" tIns="0" rIns="0" bIns="0">
            <a:noAutofit/>
          </a:bodyPr>
          <a:lstStyle>
            <a:lvl1pPr marL="0" indent="0">
              <a:lnSpc>
                <a:spcPct val="100000"/>
              </a:lnSpc>
              <a:spcBef>
                <a:spcPts val="0"/>
              </a:spcBef>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111" name="Picture Placeholder 3"/>
          <p:cNvSpPr>
            <a:spLocks noGrp="1"/>
          </p:cNvSpPr>
          <p:nvPr>
            <p:ph type="pic" sz="quarter" idx="22"/>
          </p:nvPr>
        </p:nvSpPr>
        <p:spPr>
          <a:xfrm>
            <a:off x="7114032" y="1647664"/>
            <a:ext cx="777240" cy="754380"/>
          </a:xfrm>
          <a:prstGeom prst="ellipse">
            <a:avLst/>
          </a:prstGeom>
        </p:spPr>
        <p:txBody>
          <a:bodyPr>
            <a:normAutofit/>
          </a:bodyPr>
          <a:lstStyle>
            <a:lvl1pPr marL="0" indent="0" algn="ctr">
              <a:buNone/>
              <a:defRPr sz="800"/>
            </a:lvl1pPr>
          </a:lstStyle>
          <a:p>
            <a:r>
              <a:rPr lang="en-US"/>
              <a:t>Click icon to add picture</a:t>
            </a:r>
          </a:p>
        </p:txBody>
      </p:sp>
      <p:sp>
        <p:nvSpPr>
          <p:cNvPr id="113" name="Text Placeholder 4"/>
          <p:cNvSpPr>
            <a:spLocks noGrp="1"/>
          </p:cNvSpPr>
          <p:nvPr>
            <p:ph type="body" sz="quarter" idx="23" hasCustomPrompt="1"/>
          </p:nvPr>
        </p:nvSpPr>
        <p:spPr>
          <a:xfrm>
            <a:off x="8046720" y="1883970"/>
            <a:ext cx="1563624"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Title</a:t>
            </a:r>
          </a:p>
        </p:txBody>
      </p:sp>
      <p:sp>
        <p:nvSpPr>
          <p:cNvPr id="114" name="Text Placeholder 4"/>
          <p:cNvSpPr>
            <a:spLocks noGrp="1"/>
          </p:cNvSpPr>
          <p:nvPr>
            <p:ph type="body" sz="quarter" idx="24" hasCustomPrompt="1"/>
          </p:nvPr>
        </p:nvSpPr>
        <p:spPr>
          <a:xfrm>
            <a:off x="1380744" y="2899133"/>
            <a:ext cx="1563624" cy="177501"/>
          </a:xfrm>
        </p:spPr>
        <p:txBody>
          <a:bodyPr lIns="0" tIns="0" rIns="0" bIns="0">
            <a:noAutofit/>
          </a:bodyPr>
          <a:lstStyle>
            <a:lvl1pPr marL="0" indent="0">
              <a:lnSpc>
                <a:spcPct val="100000"/>
              </a:lnSpc>
              <a:spcBef>
                <a:spcPts val="0"/>
              </a:spcBef>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115" name="Picture Placeholder 3"/>
          <p:cNvSpPr>
            <a:spLocks noGrp="1"/>
          </p:cNvSpPr>
          <p:nvPr>
            <p:ph type="pic" sz="quarter" idx="25"/>
          </p:nvPr>
        </p:nvSpPr>
        <p:spPr>
          <a:xfrm>
            <a:off x="457200" y="2842655"/>
            <a:ext cx="777240" cy="754380"/>
          </a:xfrm>
          <a:prstGeom prst="ellipse">
            <a:avLst/>
          </a:prstGeom>
        </p:spPr>
        <p:txBody>
          <a:bodyPr>
            <a:normAutofit/>
          </a:bodyPr>
          <a:lstStyle>
            <a:lvl1pPr marL="0" indent="0" algn="ctr">
              <a:buNone/>
              <a:defRPr sz="800"/>
            </a:lvl1pPr>
          </a:lstStyle>
          <a:p>
            <a:r>
              <a:rPr lang="en-US"/>
              <a:t>Click icon to add picture</a:t>
            </a:r>
          </a:p>
        </p:txBody>
      </p:sp>
      <p:sp>
        <p:nvSpPr>
          <p:cNvPr id="117" name="Text Placeholder 4"/>
          <p:cNvSpPr>
            <a:spLocks noGrp="1"/>
          </p:cNvSpPr>
          <p:nvPr>
            <p:ph type="body" sz="quarter" idx="26" hasCustomPrompt="1"/>
          </p:nvPr>
        </p:nvSpPr>
        <p:spPr>
          <a:xfrm>
            <a:off x="1380744" y="3093560"/>
            <a:ext cx="1563624"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Title</a:t>
            </a:r>
          </a:p>
        </p:txBody>
      </p:sp>
      <p:sp>
        <p:nvSpPr>
          <p:cNvPr id="118" name="Text Placeholder 4"/>
          <p:cNvSpPr>
            <a:spLocks noGrp="1"/>
          </p:cNvSpPr>
          <p:nvPr>
            <p:ph type="body" sz="quarter" idx="27" hasCustomPrompt="1"/>
          </p:nvPr>
        </p:nvSpPr>
        <p:spPr>
          <a:xfrm>
            <a:off x="4709160" y="2899133"/>
            <a:ext cx="1563624" cy="177501"/>
          </a:xfrm>
        </p:spPr>
        <p:txBody>
          <a:bodyPr lIns="0" tIns="0" rIns="0" bIns="0">
            <a:noAutofit/>
          </a:bodyPr>
          <a:lstStyle>
            <a:lvl1pPr marL="0" indent="0">
              <a:lnSpc>
                <a:spcPct val="100000"/>
              </a:lnSpc>
              <a:spcBef>
                <a:spcPts val="0"/>
              </a:spcBef>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119" name="Picture Placeholder 3"/>
          <p:cNvSpPr>
            <a:spLocks noGrp="1"/>
          </p:cNvSpPr>
          <p:nvPr>
            <p:ph type="pic" sz="quarter" idx="28"/>
          </p:nvPr>
        </p:nvSpPr>
        <p:spPr>
          <a:xfrm>
            <a:off x="3785616" y="2857254"/>
            <a:ext cx="777240" cy="754380"/>
          </a:xfrm>
          <a:prstGeom prst="ellipse">
            <a:avLst/>
          </a:prstGeom>
        </p:spPr>
        <p:txBody>
          <a:bodyPr>
            <a:normAutofit/>
          </a:bodyPr>
          <a:lstStyle>
            <a:lvl1pPr marL="0" indent="0" algn="ctr">
              <a:buNone/>
              <a:defRPr sz="800"/>
            </a:lvl1pPr>
          </a:lstStyle>
          <a:p>
            <a:r>
              <a:rPr lang="en-US"/>
              <a:t>Click icon to add picture</a:t>
            </a:r>
          </a:p>
        </p:txBody>
      </p:sp>
      <p:sp>
        <p:nvSpPr>
          <p:cNvPr id="121" name="Text Placeholder 4"/>
          <p:cNvSpPr>
            <a:spLocks noGrp="1"/>
          </p:cNvSpPr>
          <p:nvPr>
            <p:ph type="body" sz="quarter" idx="29" hasCustomPrompt="1"/>
          </p:nvPr>
        </p:nvSpPr>
        <p:spPr>
          <a:xfrm>
            <a:off x="4709160" y="3093560"/>
            <a:ext cx="1563624"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Title</a:t>
            </a:r>
          </a:p>
        </p:txBody>
      </p:sp>
      <p:sp>
        <p:nvSpPr>
          <p:cNvPr id="122" name="Text Placeholder 4"/>
          <p:cNvSpPr>
            <a:spLocks noGrp="1"/>
          </p:cNvSpPr>
          <p:nvPr>
            <p:ph type="body" sz="quarter" idx="30" hasCustomPrompt="1"/>
          </p:nvPr>
        </p:nvSpPr>
        <p:spPr>
          <a:xfrm>
            <a:off x="8046720" y="2899133"/>
            <a:ext cx="1563624" cy="177501"/>
          </a:xfrm>
        </p:spPr>
        <p:txBody>
          <a:bodyPr lIns="0" tIns="0" rIns="0" bIns="0">
            <a:noAutofit/>
          </a:bodyPr>
          <a:lstStyle>
            <a:lvl1pPr marL="0" indent="0">
              <a:lnSpc>
                <a:spcPct val="100000"/>
              </a:lnSpc>
              <a:spcBef>
                <a:spcPts val="0"/>
              </a:spcBef>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123" name="Picture Placeholder 3"/>
          <p:cNvSpPr>
            <a:spLocks noGrp="1"/>
          </p:cNvSpPr>
          <p:nvPr>
            <p:ph type="pic" sz="quarter" idx="31"/>
          </p:nvPr>
        </p:nvSpPr>
        <p:spPr>
          <a:xfrm>
            <a:off x="7114032" y="2857254"/>
            <a:ext cx="777240" cy="754380"/>
          </a:xfrm>
          <a:prstGeom prst="ellipse">
            <a:avLst/>
          </a:prstGeom>
        </p:spPr>
        <p:txBody>
          <a:bodyPr>
            <a:normAutofit/>
          </a:bodyPr>
          <a:lstStyle>
            <a:lvl1pPr marL="0" indent="0" algn="ctr">
              <a:buNone/>
              <a:defRPr sz="800"/>
            </a:lvl1pPr>
          </a:lstStyle>
          <a:p>
            <a:r>
              <a:rPr lang="en-US"/>
              <a:t>Click icon to add picture</a:t>
            </a:r>
          </a:p>
        </p:txBody>
      </p:sp>
      <p:sp>
        <p:nvSpPr>
          <p:cNvPr id="125" name="Text Placeholder 4"/>
          <p:cNvSpPr>
            <a:spLocks noGrp="1"/>
          </p:cNvSpPr>
          <p:nvPr>
            <p:ph type="body" sz="quarter" idx="32" hasCustomPrompt="1"/>
          </p:nvPr>
        </p:nvSpPr>
        <p:spPr>
          <a:xfrm>
            <a:off x="8046720" y="3093560"/>
            <a:ext cx="1563624"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Title</a:t>
            </a:r>
          </a:p>
        </p:txBody>
      </p:sp>
      <p:sp>
        <p:nvSpPr>
          <p:cNvPr id="186" name="Text Placeholder 4"/>
          <p:cNvSpPr>
            <a:spLocks noGrp="1"/>
          </p:cNvSpPr>
          <p:nvPr>
            <p:ph type="body" sz="quarter" idx="33" hasCustomPrompt="1"/>
          </p:nvPr>
        </p:nvSpPr>
        <p:spPr>
          <a:xfrm>
            <a:off x="1380744" y="4064927"/>
            <a:ext cx="1563624" cy="177501"/>
          </a:xfrm>
        </p:spPr>
        <p:txBody>
          <a:bodyPr lIns="0" tIns="0" rIns="0" bIns="0">
            <a:noAutofit/>
          </a:bodyPr>
          <a:lstStyle>
            <a:lvl1pPr marL="0" indent="0">
              <a:lnSpc>
                <a:spcPct val="100000"/>
              </a:lnSpc>
              <a:spcBef>
                <a:spcPts val="0"/>
              </a:spcBef>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187" name="Picture Placeholder 3"/>
          <p:cNvSpPr>
            <a:spLocks noGrp="1"/>
          </p:cNvSpPr>
          <p:nvPr>
            <p:ph type="pic" sz="quarter" idx="34"/>
          </p:nvPr>
        </p:nvSpPr>
        <p:spPr>
          <a:xfrm>
            <a:off x="457200" y="4037647"/>
            <a:ext cx="777240" cy="754380"/>
          </a:xfrm>
          <a:prstGeom prst="ellipse">
            <a:avLst/>
          </a:prstGeom>
        </p:spPr>
        <p:txBody>
          <a:bodyPr>
            <a:normAutofit/>
          </a:bodyPr>
          <a:lstStyle>
            <a:lvl1pPr marL="0" indent="0" algn="ctr">
              <a:buNone/>
              <a:defRPr sz="800"/>
            </a:lvl1pPr>
          </a:lstStyle>
          <a:p>
            <a:r>
              <a:rPr lang="en-US"/>
              <a:t>Click icon to add picture</a:t>
            </a:r>
            <a:endParaRPr lang="en-US" dirty="0"/>
          </a:p>
        </p:txBody>
      </p:sp>
      <p:sp>
        <p:nvSpPr>
          <p:cNvPr id="189" name="Text Placeholder 4"/>
          <p:cNvSpPr>
            <a:spLocks noGrp="1"/>
          </p:cNvSpPr>
          <p:nvPr>
            <p:ph type="body" sz="quarter" idx="35" hasCustomPrompt="1"/>
          </p:nvPr>
        </p:nvSpPr>
        <p:spPr>
          <a:xfrm>
            <a:off x="1380744" y="4259354"/>
            <a:ext cx="1563624"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Title</a:t>
            </a:r>
          </a:p>
        </p:txBody>
      </p:sp>
      <p:sp>
        <p:nvSpPr>
          <p:cNvPr id="190" name="Text Placeholder 4"/>
          <p:cNvSpPr>
            <a:spLocks noGrp="1"/>
          </p:cNvSpPr>
          <p:nvPr>
            <p:ph type="body" sz="quarter" idx="36" hasCustomPrompt="1"/>
          </p:nvPr>
        </p:nvSpPr>
        <p:spPr>
          <a:xfrm>
            <a:off x="4709160" y="4064927"/>
            <a:ext cx="1563624" cy="177501"/>
          </a:xfrm>
        </p:spPr>
        <p:txBody>
          <a:bodyPr lIns="0" tIns="0" rIns="0" bIns="0">
            <a:noAutofit/>
          </a:bodyPr>
          <a:lstStyle>
            <a:lvl1pPr marL="0" indent="0">
              <a:lnSpc>
                <a:spcPct val="100000"/>
              </a:lnSpc>
              <a:spcBef>
                <a:spcPts val="0"/>
              </a:spcBef>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191" name="Picture Placeholder 3"/>
          <p:cNvSpPr>
            <a:spLocks noGrp="1"/>
          </p:cNvSpPr>
          <p:nvPr>
            <p:ph type="pic" sz="quarter" idx="37"/>
          </p:nvPr>
        </p:nvSpPr>
        <p:spPr>
          <a:xfrm>
            <a:off x="3785616" y="4023048"/>
            <a:ext cx="777240" cy="754380"/>
          </a:xfrm>
          <a:prstGeom prst="ellipse">
            <a:avLst/>
          </a:prstGeom>
        </p:spPr>
        <p:txBody>
          <a:bodyPr>
            <a:normAutofit/>
          </a:bodyPr>
          <a:lstStyle>
            <a:lvl1pPr marL="0" indent="0" algn="ctr">
              <a:buNone/>
              <a:defRPr sz="800"/>
            </a:lvl1pPr>
          </a:lstStyle>
          <a:p>
            <a:r>
              <a:rPr lang="en-US"/>
              <a:t>Click icon to add picture</a:t>
            </a:r>
          </a:p>
        </p:txBody>
      </p:sp>
      <p:sp>
        <p:nvSpPr>
          <p:cNvPr id="193" name="Text Placeholder 4"/>
          <p:cNvSpPr>
            <a:spLocks noGrp="1"/>
          </p:cNvSpPr>
          <p:nvPr>
            <p:ph type="body" sz="quarter" idx="38" hasCustomPrompt="1"/>
          </p:nvPr>
        </p:nvSpPr>
        <p:spPr>
          <a:xfrm>
            <a:off x="4709160" y="4259354"/>
            <a:ext cx="1563624" cy="266252"/>
          </a:xfrm>
        </p:spPr>
        <p:txBody>
          <a:bodyPr lIns="0" tIns="0" rIns="0" bIns="0">
            <a:noAutofit/>
          </a:bodyPr>
          <a:lstStyle>
            <a:lvl1pPr marL="0" indent="0">
              <a:lnSpc>
                <a:spcPts val="1000"/>
              </a:lnSpc>
              <a:spcBef>
                <a:spcPts val="0"/>
              </a:spcBef>
              <a:spcAft>
                <a:spcPts val="0"/>
              </a:spcAft>
              <a:buNone/>
              <a:defRPr sz="800" b="0" i="0" cap="none" baseline="0">
                <a:solidFill>
                  <a:schemeClr val="tx1"/>
                </a:solidFill>
              </a:defRPr>
            </a:lvl1pPr>
            <a:lvl2pPr marL="0" indent="0">
              <a:buNone/>
              <a:defRPr sz="935" baseline="0">
                <a:solidFill>
                  <a:schemeClr val="tx2"/>
                </a:solidFill>
              </a:defRPr>
            </a:lvl2pPr>
          </a:lstStyle>
          <a:p>
            <a:pPr lvl="0"/>
            <a:r>
              <a:rPr lang="en-US" dirty="0"/>
              <a:t>Click To Edit Title</a:t>
            </a:r>
          </a:p>
        </p:txBody>
      </p:sp>
      <p:sp>
        <p:nvSpPr>
          <p:cNvPr id="194" name="Text Placeholder 4"/>
          <p:cNvSpPr>
            <a:spLocks noGrp="1"/>
          </p:cNvSpPr>
          <p:nvPr>
            <p:ph type="body" sz="quarter" idx="39" hasCustomPrompt="1"/>
          </p:nvPr>
        </p:nvSpPr>
        <p:spPr>
          <a:xfrm>
            <a:off x="8046720" y="4064927"/>
            <a:ext cx="1563624" cy="177501"/>
          </a:xfrm>
        </p:spPr>
        <p:txBody>
          <a:bodyPr lIns="0" tIns="0" rIns="0" bIns="0">
            <a:noAutofit/>
          </a:bodyPr>
          <a:lstStyle>
            <a:lvl1pPr marL="0" indent="0">
              <a:lnSpc>
                <a:spcPct val="100000"/>
              </a:lnSpc>
              <a:spcBef>
                <a:spcPts val="0"/>
              </a:spcBef>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195" name="Picture Placeholder 3"/>
          <p:cNvSpPr>
            <a:spLocks noGrp="1"/>
          </p:cNvSpPr>
          <p:nvPr>
            <p:ph type="pic" sz="quarter" idx="40"/>
          </p:nvPr>
        </p:nvSpPr>
        <p:spPr>
          <a:xfrm>
            <a:off x="7114032" y="4023048"/>
            <a:ext cx="777240" cy="754380"/>
          </a:xfrm>
          <a:prstGeom prst="ellipse">
            <a:avLst/>
          </a:prstGeom>
        </p:spPr>
        <p:txBody>
          <a:bodyPr>
            <a:normAutofit/>
          </a:bodyPr>
          <a:lstStyle>
            <a:lvl1pPr marL="0" indent="0" algn="ctr">
              <a:buNone/>
              <a:defRPr sz="800"/>
            </a:lvl1pPr>
          </a:lstStyle>
          <a:p>
            <a:r>
              <a:rPr lang="en-US"/>
              <a:t>Click icon to add picture</a:t>
            </a:r>
          </a:p>
        </p:txBody>
      </p:sp>
      <p:sp>
        <p:nvSpPr>
          <p:cNvPr id="197" name="Text Placeholder 4"/>
          <p:cNvSpPr>
            <a:spLocks noGrp="1"/>
          </p:cNvSpPr>
          <p:nvPr>
            <p:ph type="body" sz="quarter" idx="41" hasCustomPrompt="1"/>
          </p:nvPr>
        </p:nvSpPr>
        <p:spPr>
          <a:xfrm>
            <a:off x="8046720" y="4259354"/>
            <a:ext cx="1563624" cy="266252"/>
          </a:xfrm>
        </p:spPr>
        <p:txBody>
          <a:bodyPr lIns="0" tIns="0" rIns="0" bIns="0">
            <a:noAutofit/>
          </a:bodyPr>
          <a:lstStyle>
            <a:lvl1pPr marL="0" indent="0">
              <a:lnSpc>
                <a:spcPts val="1000"/>
              </a:lnSpc>
              <a:spcBef>
                <a:spcPts val="0"/>
              </a:spcBef>
              <a:spcAft>
                <a:spcPts val="0"/>
              </a:spcAft>
              <a:buNone/>
              <a:defRPr sz="800" b="0" i="0" cap="none" baseline="0">
                <a:solidFill>
                  <a:schemeClr val="tx1"/>
                </a:solidFill>
              </a:defRPr>
            </a:lvl1pPr>
            <a:lvl2pPr marL="0" indent="0">
              <a:buNone/>
              <a:defRPr sz="935" baseline="0">
                <a:solidFill>
                  <a:schemeClr val="tx2"/>
                </a:solidFill>
              </a:defRPr>
            </a:lvl2pPr>
          </a:lstStyle>
          <a:p>
            <a:pPr lvl="0"/>
            <a:r>
              <a:rPr lang="en-US" dirty="0"/>
              <a:t>Click To Edit Title</a:t>
            </a:r>
          </a:p>
        </p:txBody>
      </p:sp>
      <p:sp>
        <p:nvSpPr>
          <p:cNvPr id="198" name="Text Placeholder 4"/>
          <p:cNvSpPr>
            <a:spLocks noGrp="1"/>
          </p:cNvSpPr>
          <p:nvPr>
            <p:ph type="body" sz="quarter" idx="42" hasCustomPrompt="1"/>
          </p:nvPr>
        </p:nvSpPr>
        <p:spPr>
          <a:xfrm>
            <a:off x="1380744" y="5274517"/>
            <a:ext cx="1563624" cy="177501"/>
          </a:xfrm>
        </p:spPr>
        <p:txBody>
          <a:bodyPr lIns="0" tIns="0" rIns="0" bIns="0">
            <a:noAutofit/>
          </a:bodyPr>
          <a:lstStyle>
            <a:lvl1pPr marL="0" indent="0">
              <a:lnSpc>
                <a:spcPct val="100000"/>
              </a:lnSpc>
              <a:spcBef>
                <a:spcPts val="0"/>
              </a:spcBef>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199" name="Picture Placeholder 3"/>
          <p:cNvSpPr>
            <a:spLocks noGrp="1"/>
          </p:cNvSpPr>
          <p:nvPr>
            <p:ph type="pic" sz="quarter" idx="43"/>
          </p:nvPr>
        </p:nvSpPr>
        <p:spPr>
          <a:xfrm>
            <a:off x="457200" y="5232638"/>
            <a:ext cx="777240" cy="754380"/>
          </a:xfrm>
          <a:prstGeom prst="ellipse">
            <a:avLst/>
          </a:prstGeom>
        </p:spPr>
        <p:txBody>
          <a:bodyPr>
            <a:normAutofit/>
          </a:bodyPr>
          <a:lstStyle>
            <a:lvl1pPr marL="0" indent="0" algn="ctr">
              <a:buNone/>
              <a:defRPr sz="800"/>
            </a:lvl1pPr>
          </a:lstStyle>
          <a:p>
            <a:r>
              <a:rPr lang="en-US"/>
              <a:t>Click icon to add picture</a:t>
            </a:r>
            <a:endParaRPr lang="en-US" dirty="0"/>
          </a:p>
        </p:txBody>
      </p:sp>
      <p:sp>
        <p:nvSpPr>
          <p:cNvPr id="201" name="Text Placeholder 4"/>
          <p:cNvSpPr>
            <a:spLocks noGrp="1"/>
          </p:cNvSpPr>
          <p:nvPr>
            <p:ph type="body" sz="quarter" idx="44" hasCustomPrompt="1"/>
          </p:nvPr>
        </p:nvSpPr>
        <p:spPr>
          <a:xfrm>
            <a:off x="1380744" y="5468944"/>
            <a:ext cx="1563624"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Title</a:t>
            </a:r>
          </a:p>
        </p:txBody>
      </p:sp>
      <p:sp>
        <p:nvSpPr>
          <p:cNvPr id="202" name="Text Placeholder 4"/>
          <p:cNvSpPr>
            <a:spLocks noGrp="1"/>
          </p:cNvSpPr>
          <p:nvPr>
            <p:ph type="body" sz="quarter" idx="45" hasCustomPrompt="1"/>
          </p:nvPr>
        </p:nvSpPr>
        <p:spPr>
          <a:xfrm>
            <a:off x="4709160" y="5274517"/>
            <a:ext cx="1563624" cy="177501"/>
          </a:xfrm>
        </p:spPr>
        <p:txBody>
          <a:bodyPr lIns="0" tIns="0" rIns="0" bIns="0">
            <a:noAutofit/>
          </a:bodyPr>
          <a:lstStyle>
            <a:lvl1pPr marL="0" indent="0">
              <a:lnSpc>
                <a:spcPct val="100000"/>
              </a:lnSpc>
              <a:spcBef>
                <a:spcPts val="0"/>
              </a:spcBef>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203" name="Picture Placeholder 3"/>
          <p:cNvSpPr>
            <a:spLocks noGrp="1"/>
          </p:cNvSpPr>
          <p:nvPr>
            <p:ph type="pic" sz="quarter" idx="46"/>
          </p:nvPr>
        </p:nvSpPr>
        <p:spPr>
          <a:xfrm>
            <a:off x="3785616" y="5232638"/>
            <a:ext cx="777240" cy="754380"/>
          </a:xfrm>
          <a:prstGeom prst="ellipse">
            <a:avLst/>
          </a:prstGeom>
        </p:spPr>
        <p:txBody>
          <a:bodyPr>
            <a:normAutofit/>
          </a:bodyPr>
          <a:lstStyle>
            <a:lvl1pPr marL="0" indent="0" algn="ctr">
              <a:buNone/>
              <a:defRPr sz="800"/>
            </a:lvl1pPr>
          </a:lstStyle>
          <a:p>
            <a:r>
              <a:rPr lang="en-US"/>
              <a:t>Click icon to add picture</a:t>
            </a:r>
          </a:p>
        </p:txBody>
      </p:sp>
      <p:sp>
        <p:nvSpPr>
          <p:cNvPr id="205" name="Text Placeholder 4"/>
          <p:cNvSpPr>
            <a:spLocks noGrp="1"/>
          </p:cNvSpPr>
          <p:nvPr>
            <p:ph type="body" sz="quarter" idx="47" hasCustomPrompt="1"/>
          </p:nvPr>
        </p:nvSpPr>
        <p:spPr>
          <a:xfrm>
            <a:off x="4709160" y="5468944"/>
            <a:ext cx="1563624"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Title</a:t>
            </a:r>
          </a:p>
        </p:txBody>
      </p:sp>
      <p:sp>
        <p:nvSpPr>
          <p:cNvPr id="206" name="Text Placeholder 4"/>
          <p:cNvSpPr>
            <a:spLocks noGrp="1"/>
          </p:cNvSpPr>
          <p:nvPr>
            <p:ph type="body" sz="quarter" idx="48" hasCustomPrompt="1"/>
          </p:nvPr>
        </p:nvSpPr>
        <p:spPr>
          <a:xfrm>
            <a:off x="8046720" y="5274517"/>
            <a:ext cx="1563624" cy="177501"/>
          </a:xfrm>
        </p:spPr>
        <p:txBody>
          <a:bodyPr lIns="0" tIns="0" rIns="0" bIns="0">
            <a:noAutofit/>
          </a:bodyPr>
          <a:lstStyle>
            <a:lvl1pPr marL="0" indent="0">
              <a:lnSpc>
                <a:spcPct val="100000"/>
              </a:lnSpc>
              <a:spcBef>
                <a:spcPts val="0"/>
              </a:spcBef>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207" name="Picture Placeholder 3"/>
          <p:cNvSpPr>
            <a:spLocks noGrp="1"/>
          </p:cNvSpPr>
          <p:nvPr>
            <p:ph type="pic" sz="quarter" idx="49"/>
          </p:nvPr>
        </p:nvSpPr>
        <p:spPr>
          <a:xfrm>
            <a:off x="7114032" y="5232638"/>
            <a:ext cx="777240" cy="754380"/>
          </a:xfrm>
          <a:prstGeom prst="ellipse">
            <a:avLst/>
          </a:prstGeom>
        </p:spPr>
        <p:txBody>
          <a:bodyPr>
            <a:normAutofit/>
          </a:bodyPr>
          <a:lstStyle>
            <a:lvl1pPr marL="0" indent="0" algn="ctr">
              <a:buNone/>
              <a:defRPr sz="800"/>
            </a:lvl1pPr>
          </a:lstStyle>
          <a:p>
            <a:r>
              <a:rPr lang="en-US"/>
              <a:t>Click icon to add picture</a:t>
            </a:r>
          </a:p>
        </p:txBody>
      </p:sp>
      <p:sp>
        <p:nvSpPr>
          <p:cNvPr id="209" name="Text Placeholder 4"/>
          <p:cNvSpPr>
            <a:spLocks noGrp="1"/>
          </p:cNvSpPr>
          <p:nvPr>
            <p:ph type="body" sz="quarter" idx="50" hasCustomPrompt="1"/>
          </p:nvPr>
        </p:nvSpPr>
        <p:spPr>
          <a:xfrm>
            <a:off x="8046720" y="5468944"/>
            <a:ext cx="1563624"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Title</a:t>
            </a:r>
          </a:p>
        </p:txBody>
      </p:sp>
      <p:sp>
        <p:nvSpPr>
          <p:cNvPr id="210" name="Text Placeholder 4"/>
          <p:cNvSpPr>
            <a:spLocks noGrp="1"/>
          </p:cNvSpPr>
          <p:nvPr>
            <p:ph type="body" sz="quarter" idx="51" hasCustomPrompt="1"/>
          </p:nvPr>
        </p:nvSpPr>
        <p:spPr>
          <a:xfrm>
            <a:off x="1380744" y="2221417"/>
            <a:ext cx="1563624" cy="97428"/>
          </a:xfrm>
        </p:spPr>
        <p:txBody>
          <a:bodyPr lIns="0" tIns="0" rIns="0" bIns="0">
            <a:noAutofit/>
          </a:bodyPr>
          <a:lstStyle>
            <a:lvl1pPr marL="0" indent="0">
              <a:lnSpc>
                <a:spcPts val="1000"/>
              </a:lnSpc>
              <a:spcBef>
                <a:spcPts val="0"/>
              </a:spcBef>
              <a:spcAft>
                <a:spcPts val="0"/>
              </a:spcAft>
              <a:buNone/>
              <a:defRPr sz="800" b="1" i="0" cap="none" baseline="0">
                <a:solidFill>
                  <a:schemeClr val="tx2"/>
                </a:solidFill>
              </a:defRPr>
            </a:lvl1pPr>
            <a:lvl2pPr marL="0" indent="0">
              <a:buNone/>
              <a:defRPr sz="935" baseline="0">
                <a:solidFill>
                  <a:schemeClr val="tx2"/>
                </a:solidFill>
              </a:defRPr>
            </a:lvl2pPr>
          </a:lstStyle>
          <a:p>
            <a:pPr lvl="0"/>
            <a:r>
              <a:rPr lang="en-US" dirty="0"/>
              <a:t>Click to edit years of experience</a:t>
            </a:r>
          </a:p>
          <a:p>
            <a:pPr lvl="0"/>
            <a:endParaRPr lang="en-US" dirty="0"/>
          </a:p>
        </p:txBody>
      </p:sp>
      <p:sp>
        <p:nvSpPr>
          <p:cNvPr id="67" name="Picture Placeholder 3"/>
          <p:cNvSpPr>
            <a:spLocks noGrp="1"/>
          </p:cNvSpPr>
          <p:nvPr>
            <p:ph type="pic" sz="quarter" idx="63"/>
          </p:nvPr>
        </p:nvSpPr>
        <p:spPr>
          <a:xfrm>
            <a:off x="3785616" y="1647664"/>
            <a:ext cx="777240" cy="754380"/>
          </a:xfrm>
          <a:prstGeom prst="ellipse">
            <a:avLst/>
          </a:prstGeom>
        </p:spPr>
        <p:txBody>
          <a:bodyPr>
            <a:normAutofit/>
          </a:bodyPr>
          <a:lstStyle>
            <a:lvl1pPr marL="0" indent="0" algn="ctr">
              <a:buNone/>
              <a:defRPr sz="880"/>
            </a:lvl1pPr>
          </a:lstStyle>
          <a:p>
            <a:r>
              <a:rPr lang="en-US"/>
              <a:t>Click icon to add picture</a:t>
            </a:r>
          </a:p>
        </p:txBody>
      </p:sp>
      <p:sp>
        <p:nvSpPr>
          <p:cNvPr id="70" name="Text Placeholder 11"/>
          <p:cNvSpPr>
            <a:spLocks noGrp="1"/>
          </p:cNvSpPr>
          <p:nvPr>
            <p:ph type="body" sz="quarter" idx="11"/>
          </p:nvPr>
        </p:nvSpPr>
        <p:spPr>
          <a:xfrm>
            <a:off x="457200" y="6382512"/>
            <a:ext cx="9144000" cy="361195"/>
          </a:xfrm>
        </p:spPr>
        <p:txBody>
          <a:bodyPr anchor="b"/>
          <a:lstStyle>
            <a:lvl1pPr marL="0" algn="l" defTabSz="509412" rtl="0" eaLnBrk="1" latinLnBrk="0" hangingPunct="1">
              <a:lnSpc>
                <a:spcPts val="900"/>
              </a:lnSpc>
              <a:spcAft>
                <a:spcPts val="300"/>
              </a:spcAft>
              <a:defRPr lang="en-US" sz="800" b="0" i="0" u="none" strike="noStrike" kern="1200" baseline="0" dirty="0" smtClean="0">
                <a:solidFill>
                  <a:schemeClr val="bg1">
                    <a:lumMod val="50000"/>
                  </a:schemeClr>
                </a:solidFill>
                <a:latin typeface="Arial Narrow" pitchFamily="34" charset="0"/>
                <a:ea typeface="+mn-ea"/>
                <a:cs typeface="+mn-cs"/>
              </a:defRPr>
            </a:lvl1pPr>
            <a:lvl2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2pPr>
            <a:lvl3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3pPr>
            <a:lvl4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4pPr>
            <a:lvl5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5pPr>
          </a:lstStyle>
          <a:p>
            <a:pPr lvl="0"/>
            <a:r>
              <a:rPr lang="en-US"/>
              <a:t>Click to edit Master text styles</a:t>
            </a:r>
          </a:p>
        </p:txBody>
      </p:sp>
      <p:sp>
        <p:nvSpPr>
          <p:cNvPr id="72" name="Text Placeholder 4"/>
          <p:cNvSpPr>
            <a:spLocks noGrp="1"/>
          </p:cNvSpPr>
          <p:nvPr>
            <p:ph type="body" sz="quarter" idx="71" hasCustomPrompt="1"/>
          </p:nvPr>
        </p:nvSpPr>
        <p:spPr>
          <a:xfrm>
            <a:off x="1380744" y="2368158"/>
            <a:ext cx="1563624" cy="329805"/>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sector coverage</a:t>
            </a:r>
          </a:p>
          <a:p>
            <a:pPr lvl="0"/>
            <a:endParaRPr lang="en-US" dirty="0"/>
          </a:p>
        </p:txBody>
      </p:sp>
      <p:sp>
        <p:nvSpPr>
          <p:cNvPr id="73" name="Text Placeholder 4"/>
          <p:cNvSpPr>
            <a:spLocks noGrp="1"/>
          </p:cNvSpPr>
          <p:nvPr>
            <p:ph type="body" sz="quarter" idx="72" hasCustomPrompt="1"/>
          </p:nvPr>
        </p:nvSpPr>
        <p:spPr>
          <a:xfrm>
            <a:off x="4709160" y="2221417"/>
            <a:ext cx="1563624" cy="97428"/>
          </a:xfrm>
        </p:spPr>
        <p:txBody>
          <a:bodyPr lIns="0" tIns="0" rIns="0" bIns="0">
            <a:noAutofit/>
          </a:bodyPr>
          <a:lstStyle>
            <a:lvl1pPr marL="0" indent="0">
              <a:lnSpc>
                <a:spcPts val="1000"/>
              </a:lnSpc>
              <a:spcBef>
                <a:spcPts val="0"/>
              </a:spcBef>
              <a:spcAft>
                <a:spcPts val="0"/>
              </a:spcAft>
              <a:buNone/>
              <a:defRPr sz="800" b="1" i="0" cap="none" baseline="0">
                <a:solidFill>
                  <a:schemeClr val="tx2"/>
                </a:solidFill>
              </a:defRPr>
            </a:lvl1pPr>
            <a:lvl2pPr marL="0" indent="0">
              <a:buNone/>
              <a:defRPr sz="935" baseline="0">
                <a:solidFill>
                  <a:schemeClr val="tx2"/>
                </a:solidFill>
              </a:defRPr>
            </a:lvl2pPr>
          </a:lstStyle>
          <a:p>
            <a:pPr lvl="0"/>
            <a:r>
              <a:rPr lang="en-US" dirty="0"/>
              <a:t>Click to edit years of experience</a:t>
            </a:r>
          </a:p>
          <a:p>
            <a:pPr lvl="0"/>
            <a:endParaRPr lang="en-US" dirty="0"/>
          </a:p>
        </p:txBody>
      </p:sp>
      <p:sp>
        <p:nvSpPr>
          <p:cNvPr id="74" name="Text Placeholder 4"/>
          <p:cNvSpPr>
            <a:spLocks noGrp="1"/>
          </p:cNvSpPr>
          <p:nvPr>
            <p:ph type="body" sz="quarter" idx="73" hasCustomPrompt="1"/>
          </p:nvPr>
        </p:nvSpPr>
        <p:spPr>
          <a:xfrm>
            <a:off x="4709160" y="2368158"/>
            <a:ext cx="1563624" cy="329805"/>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sector coverage</a:t>
            </a:r>
          </a:p>
          <a:p>
            <a:pPr lvl="0"/>
            <a:endParaRPr lang="en-US" dirty="0"/>
          </a:p>
        </p:txBody>
      </p:sp>
      <p:sp>
        <p:nvSpPr>
          <p:cNvPr id="75" name="Text Placeholder 4"/>
          <p:cNvSpPr>
            <a:spLocks noGrp="1"/>
          </p:cNvSpPr>
          <p:nvPr>
            <p:ph type="body" sz="quarter" idx="74" hasCustomPrompt="1"/>
          </p:nvPr>
        </p:nvSpPr>
        <p:spPr>
          <a:xfrm>
            <a:off x="8046720" y="2221417"/>
            <a:ext cx="1563624" cy="97428"/>
          </a:xfrm>
        </p:spPr>
        <p:txBody>
          <a:bodyPr lIns="0" tIns="0" rIns="0" bIns="0">
            <a:noAutofit/>
          </a:bodyPr>
          <a:lstStyle>
            <a:lvl1pPr marL="0" indent="0">
              <a:lnSpc>
                <a:spcPts val="1000"/>
              </a:lnSpc>
              <a:spcBef>
                <a:spcPts val="0"/>
              </a:spcBef>
              <a:spcAft>
                <a:spcPts val="0"/>
              </a:spcAft>
              <a:buNone/>
              <a:defRPr sz="800" b="1" i="0" cap="none" baseline="0">
                <a:solidFill>
                  <a:schemeClr val="tx2"/>
                </a:solidFill>
              </a:defRPr>
            </a:lvl1pPr>
            <a:lvl2pPr marL="0" indent="0">
              <a:buNone/>
              <a:defRPr sz="935" baseline="0">
                <a:solidFill>
                  <a:schemeClr val="tx2"/>
                </a:solidFill>
              </a:defRPr>
            </a:lvl2pPr>
          </a:lstStyle>
          <a:p>
            <a:pPr lvl="0"/>
            <a:r>
              <a:rPr lang="en-US" dirty="0"/>
              <a:t>Click to edit years of experience</a:t>
            </a:r>
          </a:p>
          <a:p>
            <a:pPr lvl="0"/>
            <a:endParaRPr lang="en-US" dirty="0"/>
          </a:p>
        </p:txBody>
      </p:sp>
      <p:sp>
        <p:nvSpPr>
          <p:cNvPr id="76" name="Text Placeholder 4"/>
          <p:cNvSpPr>
            <a:spLocks noGrp="1"/>
          </p:cNvSpPr>
          <p:nvPr>
            <p:ph type="body" sz="quarter" idx="75" hasCustomPrompt="1"/>
          </p:nvPr>
        </p:nvSpPr>
        <p:spPr>
          <a:xfrm>
            <a:off x="8046720" y="2368158"/>
            <a:ext cx="1563624" cy="329805"/>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sector coverage</a:t>
            </a:r>
          </a:p>
          <a:p>
            <a:pPr lvl="0"/>
            <a:endParaRPr lang="en-US" dirty="0"/>
          </a:p>
        </p:txBody>
      </p:sp>
      <p:sp>
        <p:nvSpPr>
          <p:cNvPr id="77" name="Text Placeholder 4"/>
          <p:cNvSpPr>
            <a:spLocks noGrp="1"/>
          </p:cNvSpPr>
          <p:nvPr>
            <p:ph type="body" sz="quarter" idx="76" hasCustomPrompt="1"/>
          </p:nvPr>
        </p:nvSpPr>
        <p:spPr>
          <a:xfrm>
            <a:off x="1380744" y="3420494"/>
            <a:ext cx="1563624" cy="97428"/>
          </a:xfrm>
        </p:spPr>
        <p:txBody>
          <a:bodyPr lIns="0" tIns="0" rIns="0" bIns="0">
            <a:noAutofit/>
          </a:bodyPr>
          <a:lstStyle>
            <a:lvl1pPr marL="0" indent="0">
              <a:lnSpc>
                <a:spcPts val="1000"/>
              </a:lnSpc>
              <a:spcBef>
                <a:spcPts val="0"/>
              </a:spcBef>
              <a:spcAft>
                <a:spcPts val="0"/>
              </a:spcAft>
              <a:buNone/>
              <a:defRPr sz="800" b="1" i="0" cap="none" baseline="0">
                <a:solidFill>
                  <a:schemeClr val="tx2"/>
                </a:solidFill>
              </a:defRPr>
            </a:lvl1pPr>
            <a:lvl2pPr marL="0" indent="0">
              <a:buNone/>
              <a:defRPr sz="935" baseline="0">
                <a:solidFill>
                  <a:schemeClr val="tx2"/>
                </a:solidFill>
              </a:defRPr>
            </a:lvl2pPr>
          </a:lstStyle>
          <a:p>
            <a:pPr lvl="0"/>
            <a:r>
              <a:rPr lang="en-US" dirty="0"/>
              <a:t>Click to edit years of experience</a:t>
            </a:r>
          </a:p>
          <a:p>
            <a:pPr lvl="0"/>
            <a:endParaRPr lang="en-US" dirty="0"/>
          </a:p>
        </p:txBody>
      </p:sp>
      <p:sp>
        <p:nvSpPr>
          <p:cNvPr id="78" name="Text Placeholder 4"/>
          <p:cNvSpPr>
            <a:spLocks noGrp="1"/>
          </p:cNvSpPr>
          <p:nvPr>
            <p:ph type="body" sz="quarter" idx="77" hasCustomPrompt="1"/>
          </p:nvPr>
        </p:nvSpPr>
        <p:spPr>
          <a:xfrm>
            <a:off x="1380744" y="3567235"/>
            <a:ext cx="1563624" cy="329805"/>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sector coverage</a:t>
            </a:r>
          </a:p>
          <a:p>
            <a:pPr lvl="0"/>
            <a:endParaRPr lang="en-US" dirty="0"/>
          </a:p>
        </p:txBody>
      </p:sp>
      <p:sp>
        <p:nvSpPr>
          <p:cNvPr id="79" name="Text Placeholder 4"/>
          <p:cNvSpPr>
            <a:spLocks noGrp="1"/>
          </p:cNvSpPr>
          <p:nvPr>
            <p:ph type="body" sz="quarter" idx="78" hasCustomPrompt="1"/>
          </p:nvPr>
        </p:nvSpPr>
        <p:spPr>
          <a:xfrm>
            <a:off x="1380744" y="4591247"/>
            <a:ext cx="1563624" cy="97428"/>
          </a:xfrm>
        </p:spPr>
        <p:txBody>
          <a:bodyPr lIns="0" tIns="0" rIns="0" bIns="0">
            <a:noAutofit/>
          </a:bodyPr>
          <a:lstStyle>
            <a:lvl1pPr marL="0" indent="0">
              <a:lnSpc>
                <a:spcPts val="1000"/>
              </a:lnSpc>
              <a:spcBef>
                <a:spcPts val="0"/>
              </a:spcBef>
              <a:spcAft>
                <a:spcPts val="0"/>
              </a:spcAft>
              <a:buNone/>
              <a:defRPr sz="800" b="1" i="0" cap="none" baseline="0">
                <a:solidFill>
                  <a:schemeClr val="tx2"/>
                </a:solidFill>
              </a:defRPr>
            </a:lvl1pPr>
            <a:lvl2pPr marL="0" indent="0">
              <a:buNone/>
              <a:defRPr sz="935" baseline="0">
                <a:solidFill>
                  <a:schemeClr val="tx2"/>
                </a:solidFill>
              </a:defRPr>
            </a:lvl2pPr>
          </a:lstStyle>
          <a:p>
            <a:pPr lvl="0"/>
            <a:r>
              <a:rPr lang="en-US" dirty="0"/>
              <a:t>Click to edit years of experience</a:t>
            </a:r>
          </a:p>
          <a:p>
            <a:pPr lvl="0"/>
            <a:endParaRPr lang="en-US" dirty="0"/>
          </a:p>
        </p:txBody>
      </p:sp>
      <p:sp>
        <p:nvSpPr>
          <p:cNvPr id="80" name="Text Placeholder 4"/>
          <p:cNvSpPr>
            <a:spLocks noGrp="1"/>
          </p:cNvSpPr>
          <p:nvPr>
            <p:ph type="body" sz="quarter" idx="79" hasCustomPrompt="1"/>
          </p:nvPr>
        </p:nvSpPr>
        <p:spPr>
          <a:xfrm>
            <a:off x="1380744" y="4737988"/>
            <a:ext cx="1563624" cy="329805"/>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sector coverage</a:t>
            </a:r>
          </a:p>
          <a:p>
            <a:pPr lvl="0"/>
            <a:endParaRPr lang="en-US" dirty="0"/>
          </a:p>
        </p:txBody>
      </p:sp>
      <p:sp>
        <p:nvSpPr>
          <p:cNvPr id="81" name="Text Placeholder 4"/>
          <p:cNvSpPr>
            <a:spLocks noGrp="1"/>
          </p:cNvSpPr>
          <p:nvPr>
            <p:ph type="body" sz="quarter" idx="80" hasCustomPrompt="1"/>
          </p:nvPr>
        </p:nvSpPr>
        <p:spPr>
          <a:xfrm>
            <a:off x="4709160" y="4591247"/>
            <a:ext cx="1563624" cy="97428"/>
          </a:xfrm>
        </p:spPr>
        <p:txBody>
          <a:bodyPr lIns="0" tIns="0" rIns="0" bIns="0">
            <a:noAutofit/>
          </a:bodyPr>
          <a:lstStyle>
            <a:lvl1pPr marL="0" indent="0">
              <a:lnSpc>
                <a:spcPts val="1000"/>
              </a:lnSpc>
              <a:spcBef>
                <a:spcPts val="0"/>
              </a:spcBef>
              <a:spcAft>
                <a:spcPts val="0"/>
              </a:spcAft>
              <a:buNone/>
              <a:defRPr sz="800" b="1" i="0" cap="none" baseline="0">
                <a:solidFill>
                  <a:schemeClr val="tx1"/>
                </a:solidFill>
              </a:defRPr>
            </a:lvl1pPr>
            <a:lvl2pPr marL="0" indent="0">
              <a:buNone/>
              <a:defRPr sz="935" baseline="0">
                <a:solidFill>
                  <a:schemeClr val="tx2"/>
                </a:solidFill>
              </a:defRPr>
            </a:lvl2pPr>
          </a:lstStyle>
          <a:p>
            <a:pPr lvl="0"/>
            <a:r>
              <a:rPr lang="en-US" dirty="0"/>
              <a:t>Click to edit years of experience</a:t>
            </a:r>
          </a:p>
          <a:p>
            <a:pPr lvl="0"/>
            <a:endParaRPr lang="en-US" dirty="0"/>
          </a:p>
        </p:txBody>
      </p:sp>
      <p:sp>
        <p:nvSpPr>
          <p:cNvPr id="82" name="Text Placeholder 4"/>
          <p:cNvSpPr>
            <a:spLocks noGrp="1"/>
          </p:cNvSpPr>
          <p:nvPr>
            <p:ph type="body" sz="quarter" idx="81" hasCustomPrompt="1"/>
          </p:nvPr>
        </p:nvSpPr>
        <p:spPr>
          <a:xfrm>
            <a:off x="4709160" y="4737988"/>
            <a:ext cx="1563624" cy="329805"/>
          </a:xfrm>
        </p:spPr>
        <p:txBody>
          <a:bodyPr lIns="0" tIns="0" rIns="0" bIns="0">
            <a:noAutofit/>
          </a:bodyPr>
          <a:lstStyle>
            <a:lvl1pPr marL="0" indent="0">
              <a:lnSpc>
                <a:spcPts val="1000"/>
              </a:lnSpc>
              <a:spcBef>
                <a:spcPts val="0"/>
              </a:spcBef>
              <a:spcAft>
                <a:spcPts val="0"/>
              </a:spcAft>
              <a:buNone/>
              <a:defRPr sz="800" b="0" i="0" cap="none" baseline="0">
                <a:solidFill>
                  <a:schemeClr val="tx1"/>
                </a:solidFill>
              </a:defRPr>
            </a:lvl1pPr>
            <a:lvl2pPr marL="0" indent="0">
              <a:buNone/>
              <a:defRPr sz="935" baseline="0">
                <a:solidFill>
                  <a:schemeClr val="tx2"/>
                </a:solidFill>
              </a:defRPr>
            </a:lvl2pPr>
          </a:lstStyle>
          <a:p>
            <a:pPr lvl="0"/>
            <a:r>
              <a:rPr lang="en-US" dirty="0"/>
              <a:t>Click To Sector coverage</a:t>
            </a:r>
          </a:p>
          <a:p>
            <a:pPr lvl="0"/>
            <a:endParaRPr lang="en-US" dirty="0"/>
          </a:p>
        </p:txBody>
      </p:sp>
      <p:sp>
        <p:nvSpPr>
          <p:cNvPr id="83" name="Text Placeholder 4"/>
          <p:cNvSpPr>
            <a:spLocks noGrp="1"/>
          </p:cNvSpPr>
          <p:nvPr>
            <p:ph type="body" sz="quarter" idx="82" hasCustomPrompt="1"/>
          </p:nvPr>
        </p:nvSpPr>
        <p:spPr>
          <a:xfrm>
            <a:off x="8046720" y="4591247"/>
            <a:ext cx="1563624" cy="97428"/>
          </a:xfrm>
        </p:spPr>
        <p:txBody>
          <a:bodyPr lIns="0" tIns="0" rIns="0" bIns="0">
            <a:noAutofit/>
          </a:bodyPr>
          <a:lstStyle>
            <a:lvl1pPr marL="0" indent="0">
              <a:lnSpc>
                <a:spcPts val="1000"/>
              </a:lnSpc>
              <a:spcBef>
                <a:spcPts val="0"/>
              </a:spcBef>
              <a:spcAft>
                <a:spcPts val="0"/>
              </a:spcAft>
              <a:buNone/>
              <a:defRPr sz="800" b="1" i="0" cap="none" baseline="0">
                <a:solidFill>
                  <a:schemeClr val="tx1"/>
                </a:solidFill>
              </a:defRPr>
            </a:lvl1pPr>
            <a:lvl2pPr marL="0" indent="0">
              <a:buNone/>
              <a:defRPr sz="935" baseline="0">
                <a:solidFill>
                  <a:schemeClr val="tx2"/>
                </a:solidFill>
              </a:defRPr>
            </a:lvl2pPr>
          </a:lstStyle>
          <a:p>
            <a:pPr lvl="0"/>
            <a:r>
              <a:rPr lang="en-US" dirty="0"/>
              <a:t>Click to edit years of experience</a:t>
            </a:r>
          </a:p>
          <a:p>
            <a:pPr lvl="0"/>
            <a:endParaRPr lang="en-US" dirty="0"/>
          </a:p>
        </p:txBody>
      </p:sp>
      <p:sp>
        <p:nvSpPr>
          <p:cNvPr id="84" name="Text Placeholder 4"/>
          <p:cNvSpPr>
            <a:spLocks noGrp="1"/>
          </p:cNvSpPr>
          <p:nvPr>
            <p:ph type="body" sz="quarter" idx="83" hasCustomPrompt="1"/>
          </p:nvPr>
        </p:nvSpPr>
        <p:spPr>
          <a:xfrm>
            <a:off x="8046720" y="4737988"/>
            <a:ext cx="1563624" cy="329805"/>
          </a:xfrm>
        </p:spPr>
        <p:txBody>
          <a:bodyPr lIns="0" tIns="0" rIns="0" bIns="0">
            <a:noAutofit/>
          </a:bodyPr>
          <a:lstStyle>
            <a:lvl1pPr marL="0" indent="0">
              <a:lnSpc>
                <a:spcPts val="1000"/>
              </a:lnSpc>
              <a:spcBef>
                <a:spcPts val="0"/>
              </a:spcBef>
              <a:spcAft>
                <a:spcPts val="0"/>
              </a:spcAft>
              <a:buNone/>
              <a:defRPr sz="800" b="0" i="0" cap="none" baseline="0">
                <a:solidFill>
                  <a:schemeClr val="tx1"/>
                </a:solidFill>
              </a:defRPr>
            </a:lvl1pPr>
            <a:lvl2pPr marL="0" indent="0">
              <a:buNone/>
              <a:defRPr sz="935" baseline="0">
                <a:solidFill>
                  <a:schemeClr val="tx2"/>
                </a:solidFill>
              </a:defRPr>
            </a:lvl2pPr>
          </a:lstStyle>
          <a:p>
            <a:pPr lvl="0"/>
            <a:r>
              <a:rPr lang="en-US" dirty="0"/>
              <a:t>Click to sector coverage</a:t>
            </a:r>
          </a:p>
          <a:p>
            <a:pPr lvl="0"/>
            <a:endParaRPr lang="en-US" dirty="0"/>
          </a:p>
        </p:txBody>
      </p:sp>
      <p:sp>
        <p:nvSpPr>
          <p:cNvPr id="85" name="Text Placeholder 4"/>
          <p:cNvSpPr>
            <a:spLocks noGrp="1"/>
          </p:cNvSpPr>
          <p:nvPr>
            <p:ph type="body" sz="quarter" idx="84" hasCustomPrompt="1"/>
          </p:nvPr>
        </p:nvSpPr>
        <p:spPr>
          <a:xfrm>
            <a:off x="1380744" y="5790323"/>
            <a:ext cx="1563624" cy="97428"/>
          </a:xfrm>
        </p:spPr>
        <p:txBody>
          <a:bodyPr lIns="0" tIns="0" rIns="0" bIns="0">
            <a:noAutofit/>
          </a:bodyPr>
          <a:lstStyle>
            <a:lvl1pPr marL="0" indent="0">
              <a:lnSpc>
                <a:spcPts val="1000"/>
              </a:lnSpc>
              <a:spcBef>
                <a:spcPts val="0"/>
              </a:spcBef>
              <a:spcAft>
                <a:spcPts val="0"/>
              </a:spcAft>
              <a:buNone/>
              <a:defRPr sz="800" b="1" i="0" cap="none" baseline="0">
                <a:solidFill>
                  <a:schemeClr val="tx2"/>
                </a:solidFill>
              </a:defRPr>
            </a:lvl1pPr>
            <a:lvl2pPr marL="0" indent="0">
              <a:buNone/>
              <a:defRPr sz="935" baseline="0">
                <a:solidFill>
                  <a:schemeClr val="tx2"/>
                </a:solidFill>
              </a:defRPr>
            </a:lvl2pPr>
          </a:lstStyle>
          <a:p>
            <a:pPr lvl="0"/>
            <a:r>
              <a:rPr lang="en-US" dirty="0"/>
              <a:t>Click to edit years of experience</a:t>
            </a:r>
          </a:p>
          <a:p>
            <a:pPr lvl="0"/>
            <a:endParaRPr lang="en-US" dirty="0"/>
          </a:p>
        </p:txBody>
      </p:sp>
      <p:sp>
        <p:nvSpPr>
          <p:cNvPr id="86" name="Text Placeholder 4"/>
          <p:cNvSpPr>
            <a:spLocks noGrp="1"/>
          </p:cNvSpPr>
          <p:nvPr>
            <p:ph type="body" sz="quarter" idx="85" hasCustomPrompt="1"/>
          </p:nvPr>
        </p:nvSpPr>
        <p:spPr>
          <a:xfrm>
            <a:off x="1380744" y="5937064"/>
            <a:ext cx="1563624" cy="329805"/>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sector coverage</a:t>
            </a:r>
          </a:p>
          <a:p>
            <a:pPr lvl="0"/>
            <a:endParaRPr lang="en-US" dirty="0"/>
          </a:p>
        </p:txBody>
      </p:sp>
      <p:sp>
        <p:nvSpPr>
          <p:cNvPr id="87" name="Text Placeholder 4"/>
          <p:cNvSpPr>
            <a:spLocks noGrp="1"/>
          </p:cNvSpPr>
          <p:nvPr>
            <p:ph type="body" sz="quarter" idx="86" hasCustomPrompt="1"/>
          </p:nvPr>
        </p:nvSpPr>
        <p:spPr>
          <a:xfrm>
            <a:off x="4709160" y="5790323"/>
            <a:ext cx="1563624" cy="97428"/>
          </a:xfrm>
        </p:spPr>
        <p:txBody>
          <a:bodyPr lIns="0" tIns="0" rIns="0" bIns="0">
            <a:noAutofit/>
          </a:bodyPr>
          <a:lstStyle>
            <a:lvl1pPr marL="0" indent="0">
              <a:lnSpc>
                <a:spcPts val="1000"/>
              </a:lnSpc>
              <a:spcBef>
                <a:spcPts val="0"/>
              </a:spcBef>
              <a:spcAft>
                <a:spcPts val="0"/>
              </a:spcAft>
              <a:buNone/>
              <a:defRPr sz="800" b="1" i="0" cap="none" baseline="0">
                <a:solidFill>
                  <a:schemeClr val="tx2"/>
                </a:solidFill>
              </a:defRPr>
            </a:lvl1pPr>
            <a:lvl2pPr marL="0" indent="0">
              <a:buNone/>
              <a:defRPr sz="935" baseline="0">
                <a:solidFill>
                  <a:schemeClr val="tx2"/>
                </a:solidFill>
              </a:defRPr>
            </a:lvl2pPr>
          </a:lstStyle>
          <a:p>
            <a:pPr lvl="0"/>
            <a:r>
              <a:rPr lang="en-US" dirty="0"/>
              <a:t>Click to edit years of experience</a:t>
            </a:r>
          </a:p>
          <a:p>
            <a:pPr lvl="0"/>
            <a:endParaRPr lang="en-US" dirty="0"/>
          </a:p>
        </p:txBody>
      </p:sp>
      <p:sp>
        <p:nvSpPr>
          <p:cNvPr id="88" name="Text Placeholder 4"/>
          <p:cNvSpPr>
            <a:spLocks noGrp="1"/>
          </p:cNvSpPr>
          <p:nvPr>
            <p:ph type="body" sz="quarter" idx="87" hasCustomPrompt="1"/>
          </p:nvPr>
        </p:nvSpPr>
        <p:spPr>
          <a:xfrm>
            <a:off x="4709160" y="5937064"/>
            <a:ext cx="1563624" cy="329805"/>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sector coverage</a:t>
            </a:r>
          </a:p>
          <a:p>
            <a:pPr lvl="0"/>
            <a:endParaRPr lang="en-US" dirty="0"/>
          </a:p>
        </p:txBody>
      </p:sp>
      <p:sp>
        <p:nvSpPr>
          <p:cNvPr id="89" name="Text Placeholder 4"/>
          <p:cNvSpPr>
            <a:spLocks noGrp="1"/>
          </p:cNvSpPr>
          <p:nvPr>
            <p:ph type="body" sz="quarter" idx="88" hasCustomPrompt="1"/>
          </p:nvPr>
        </p:nvSpPr>
        <p:spPr>
          <a:xfrm>
            <a:off x="8046720" y="5790323"/>
            <a:ext cx="1563624" cy="97428"/>
          </a:xfrm>
        </p:spPr>
        <p:txBody>
          <a:bodyPr lIns="0" tIns="0" rIns="0" bIns="0">
            <a:noAutofit/>
          </a:bodyPr>
          <a:lstStyle>
            <a:lvl1pPr marL="0" indent="0">
              <a:lnSpc>
                <a:spcPts val="1000"/>
              </a:lnSpc>
              <a:spcBef>
                <a:spcPts val="0"/>
              </a:spcBef>
              <a:spcAft>
                <a:spcPts val="0"/>
              </a:spcAft>
              <a:buNone/>
              <a:defRPr sz="800" b="1" i="0" cap="none" baseline="0">
                <a:solidFill>
                  <a:schemeClr val="tx2"/>
                </a:solidFill>
              </a:defRPr>
            </a:lvl1pPr>
            <a:lvl2pPr marL="0" indent="0">
              <a:buNone/>
              <a:defRPr sz="935" baseline="0">
                <a:solidFill>
                  <a:schemeClr val="tx2"/>
                </a:solidFill>
              </a:defRPr>
            </a:lvl2pPr>
          </a:lstStyle>
          <a:p>
            <a:pPr lvl="0"/>
            <a:r>
              <a:rPr lang="en-US" dirty="0"/>
              <a:t>Click to edit years of experience</a:t>
            </a:r>
          </a:p>
          <a:p>
            <a:pPr lvl="0"/>
            <a:endParaRPr lang="en-US" dirty="0"/>
          </a:p>
        </p:txBody>
      </p:sp>
      <p:sp>
        <p:nvSpPr>
          <p:cNvPr id="90" name="Text Placeholder 4"/>
          <p:cNvSpPr>
            <a:spLocks noGrp="1"/>
          </p:cNvSpPr>
          <p:nvPr>
            <p:ph type="body" sz="quarter" idx="89" hasCustomPrompt="1"/>
          </p:nvPr>
        </p:nvSpPr>
        <p:spPr>
          <a:xfrm>
            <a:off x="8046720" y="5937064"/>
            <a:ext cx="1563624" cy="329805"/>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sector coverage</a:t>
            </a:r>
          </a:p>
          <a:p>
            <a:pPr lvl="0"/>
            <a:endParaRPr lang="en-US" dirty="0"/>
          </a:p>
        </p:txBody>
      </p:sp>
      <p:sp>
        <p:nvSpPr>
          <p:cNvPr id="91" name="Text Placeholder 4"/>
          <p:cNvSpPr>
            <a:spLocks noGrp="1"/>
          </p:cNvSpPr>
          <p:nvPr>
            <p:ph type="body" sz="quarter" idx="90" hasCustomPrompt="1"/>
          </p:nvPr>
        </p:nvSpPr>
        <p:spPr>
          <a:xfrm>
            <a:off x="4709160" y="3420494"/>
            <a:ext cx="1563624" cy="97428"/>
          </a:xfrm>
        </p:spPr>
        <p:txBody>
          <a:bodyPr lIns="0" tIns="0" rIns="0" bIns="0">
            <a:noAutofit/>
          </a:bodyPr>
          <a:lstStyle>
            <a:lvl1pPr marL="0" indent="0">
              <a:lnSpc>
                <a:spcPts val="1000"/>
              </a:lnSpc>
              <a:spcBef>
                <a:spcPts val="0"/>
              </a:spcBef>
              <a:spcAft>
                <a:spcPts val="0"/>
              </a:spcAft>
              <a:buNone/>
              <a:defRPr sz="800" b="1" i="0" cap="none" baseline="0">
                <a:solidFill>
                  <a:schemeClr val="tx2"/>
                </a:solidFill>
              </a:defRPr>
            </a:lvl1pPr>
            <a:lvl2pPr marL="0" indent="0">
              <a:buNone/>
              <a:defRPr sz="935" baseline="0">
                <a:solidFill>
                  <a:schemeClr val="tx2"/>
                </a:solidFill>
              </a:defRPr>
            </a:lvl2pPr>
          </a:lstStyle>
          <a:p>
            <a:pPr lvl="0"/>
            <a:r>
              <a:rPr lang="en-US" dirty="0"/>
              <a:t>Click to edit years of experience</a:t>
            </a:r>
          </a:p>
          <a:p>
            <a:pPr lvl="0"/>
            <a:endParaRPr lang="en-US" dirty="0"/>
          </a:p>
        </p:txBody>
      </p:sp>
      <p:sp>
        <p:nvSpPr>
          <p:cNvPr id="92" name="Text Placeholder 4"/>
          <p:cNvSpPr>
            <a:spLocks noGrp="1"/>
          </p:cNvSpPr>
          <p:nvPr>
            <p:ph type="body" sz="quarter" idx="91" hasCustomPrompt="1"/>
          </p:nvPr>
        </p:nvSpPr>
        <p:spPr>
          <a:xfrm>
            <a:off x="4709160" y="3567235"/>
            <a:ext cx="1563624" cy="329805"/>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sector coverage</a:t>
            </a:r>
          </a:p>
          <a:p>
            <a:pPr lvl="0"/>
            <a:endParaRPr lang="en-US" dirty="0"/>
          </a:p>
        </p:txBody>
      </p:sp>
      <p:sp>
        <p:nvSpPr>
          <p:cNvPr id="93" name="Text Placeholder 4"/>
          <p:cNvSpPr>
            <a:spLocks noGrp="1"/>
          </p:cNvSpPr>
          <p:nvPr>
            <p:ph type="body" sz="quarter" idx="92" hasCustomPrompt="1"/>
          </p:nvPr>
        </p:nvSpPr>
        <p:spPr>
          <a:xfrm>
            <a:off x="8046720" y="3420494"/>
            <a:ext cx="1563624" cy="97428"/>
          </a:xfrm>
        </p:spPr>
        <p:txBody>
          <a:bodyPr lIns="0" tIns="0" rIns="0" bIns="0">
            <a:noAutofit/>
          </a:bodyPr>
          <a:lstStyle>
            <a:lvl1pPr marL="0" indent="0">
              <a:lnSpc>
                <a:spcPts val="1000"/>
              </a:lnSpc>
              <a:spcBef>
                <a:spcPts val="0"/>
              </a:spcBef>
              <a:spcAft>
                <a:spcPts val="0"/>
              </a:spcAft>
              <a:buNone/>
              <a:defRPr sz="800" b="1" i="0" cap="none" baseline="0">
                <a:solidFill>
                  <a:schemeClr val="tx2"/>
                </a:solidFill>
              </a:defRPr>
            </a:lvl1pPr>
            <a:lvl2pPr marL="0" indent="0">
              <a:buNone/>
              <a:defRPr sz="935" baseline="0">
                <a:solidFill>
                  <a:schemeClr val="tx2"/>
                </a:solidFill>
              </a:defRPr>
            </a:lvl2pPr>
          </a:lstStyle>
          <a:p>
            <a:pPr lvl="0"/>
            <a:r>
              <a:rPr lang="en-US" dirty="0"/>
              <a:t>Click to edit years of experience</a:t>
            </a:r>
          </a:p>
          <a:p>
            <a:pPr lvl="0"/>
            <a:endParaRPr lang="en-US" dirty="0"/>
          </a:p>
        </p:txBody>
      </p:sp>
      <p:sp>
        <p:nvSpPr>
          <p:cNvPr id="94" name="Text Placeholder 4"/>
          <p:cNvSpPr>
            <a:spLocks noGrp="1"/>
          </p:cNvSpPr>
          <p:nvPr>
            <p:ph type="body" sz="quarter" idx="93" hasCustomPrompt="1"/>
          </p:nvPr>
        </p:nvSpPr>
        <p:spPr>
          <a:xfrm>
            <a:off x="8046720" y="3567235"/>
            <a:ext cx="1563624" cy="329805"/>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sector coverage</a:t>
            </a:r>
          </a:p>
          <a:p>
            <a:pPr lvl="0"/>
            <a:endParaRPr lang="en-US" dirty="0"/>
          </a:p>
        </p:txBody>
      </p:sp>
    </p:spTree>
    <p:extLst>
      <p:ext uri="{BB962C8B-B14F-4D97-AF65-F5344CB8AC3E}">
        <p14:creationId xmlns:p14="http://schemas.microsoft.com/office/powerpoint/2010/main" val="273126317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5_Org Chart">
    <p:spTree>
      <p:nvGrpSpPr>
        <p:cNvPr id="1" name=""/>
        <p:cNvGrpSpPr/>
        <p:nvPr/>
      </p:nvGrpSpPr>
      <p:grpSpPr>
        <a:xfrm>
          <a:off x="0" y="0"/>
          <a:ext cx="0" cy="0"/>
          <a:chOff x="0" y="0"/>
          <a:chExt cx="0" cy="0"/>
        </a:xfrm>
      </p:grpSpPr>
      <p:sp>
        <p:nvSpPr>
          <p:cNvPr id="42" name="Title Placeholder 1"/>
          <p:cNvSpPr>
            <a:spLocks noGrp="1"/>
          </p:cNvSpPr>
          <p:nvPr>
            <p:ph type="title"/>
          </p:nvPr>
        </p:nvSpPr>
        <p:spPr>
          <a:xfrm>
            <a:off x="457200" y="502920"/>
            <a:ext cx="9144000" cy="779835"/>
          </a:xfrm>
          <a:prstGeom prst="rect">
            <a:avLst/>
          </a:prstGeom>
        </p:spPr>
        <p:txBody>
          <a:bodyPr vert="horz" lIns="0" tIns="0" rIns="0" bIns="0" rtlCol="0" anchor="t">
            <a:noAutofit/>
          </a:bodyPr>
          <a:lstStyle/>
          <a:p>
            <a:r>
              <a:rPr lang="en-US"/>
              <a:t>Click to edit Master title style</a:t>
            </a:r>
            <a:endParaRPr lang="en-US" dirty="0"/>
          </a:p>
        </p:txBody>
      </p:sp>
      <p:sp>
        <p:nvSpPr>
          <p:cNvPr id="102" name="Text Placeholder 4"/>
          <p:cNvSpPr>
            <a:spLocks noGrp="1"/>
          </p:cNvSpPr>
          <p:nvPr>
            <p:ph type="body" sz="quarter" idx="14" hasCustomPrompt="1"/>
          </p:nvPr>
        </p:nvSpPr>
        <p:spPr>
          <a:xfrm>
            <a:off x="1344168" y="1729568"/>
            <a:ext cx="1554480" cy="177501"/>
          </a:xfrm>
        </p:spPr>
        <p:txBody>
          <a:bodyPr lIns="0" tIns="0" rIns="0" bIns="0">
            <a:noAutofit/>
          </a:bodyPr>
          <a:lstStyle>
            <a:lvl1pPr marL="0" indent="0">
              <a:lnSpc>
                <a:spcPct val="100000"/>
              </a:lnSpc>
              <a:spcBef>
                <a:spcPts val="0"/>
              </a:spcBef>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103" name="Picture Placeholder 3"/>
          <p:cNvSpPr>
            <a:spLocks noGrp="1"/>
          </p:cNvSpPr>
          <p:nvPr>
            <p:ph type="pic" sz="quarter" idx="15"/>
          </p:nvPr>
        </p:nvSpPr>
        <p:spPr>
          <a:xfrm>
            <a:off x="457200" y="1646907"/>
            <a:ext cx="777240" cy="754380"/>
          </a:xfrm>
          <a:prstGeom prst="ellipse">
            <a:avLst/>
          </a:prstGeom>
        </p:spPr>
        <p:txBody>
          <a:bodyPr>
            <a:normAutofit/>
          </a:bodyPr>
          <a:lstStyle>
            <a:lvl1pPr marL="0" indent="0" algn="ctr">
              <a:buNone/>
              <a:defRPr sz="800"/>
            </a:lvl1pPr>
          </a:lstStyle>
          <a:p>
            <a:r>
              <a:rPr lang="en-US"/>
              <a:t>Click icon to add picture</a:t>
            </a:r>
            <a:endParaRPr lang="en-US" dirty="0"/>
          </a:p>
        </p:txBody>
      </p:sp>
      <p:sp>
        <p:nvSpPr>
          <p:cNvPr id="105" name="Text Placeholder 4"/>
          <p:cNvSpPr>
            <a:spLocks noGrp="1"/>
          </p:cNvSpPr>
          <p:nvPr>
            <p:ph type="body" sz="quarter" idx="17" hasCustomPrompt="1"/>
          </p:nvPr>
        </p:nvSpPr>
        <p:spPr>
          <a:xfrm>
            <a:off x="1344168" y="1923995"/>
            <a:ext cx="1554480"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210" name="Text Placeholder 4"/>
          <p:cNvSpPr>
            <a:spLocks noGrp="1"/>
          </p:cNvSpPr>
          <p:nvPr>
            <p:ph type="body" sz="quarter" idx="51" hasCustomPrompt="1"/>
          </p:nvPr>
        </p:nvSpPr>
        <p:spPr>
          <a:xfrm>
            <a:off x="1344168" y="2261441"/>
            <a:ext cx="1554480"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67" name="Text Placeholder 4"/>
          <p:cNvSpPr>
            <a:spLocks noGrp="1"/>
          </p:cNvSpPr>
          <p:nvPr>
            <p:ph type="body" sz="quarter" idx="33" hasCustomPrompt="1"/>
          </p:nvPr>
        </p:nvSpPr>
        <p:spPr>
          <a:xfrm>
            <a:off x="1344168" y="4027084"/>
            <a:ext cx="1554480" cy="177501"/>
          </a:xfrm>
        </p:spPr>
        <p:txBody>
          <a:bodyPr lIns="0" tIns="0" rIns="0" bIns="0">
            <a:noAutofit/>
          </a:bodyPr>
          <a:lstStyle>
            <a:lvl1pPr marL="0" indent="0">
              <a:lnSpc>
                <a:spcPct val="100000"/>
              </a:lnSpc>
              <a:spcBef>
                <a:spcPts val="0"/>
              </a:spcBef>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68" name="Picture Placeholder 3"/>
          <p:cNvSpPr>
            <a:spLocks noGrp="1"/>
          </p:cNvSpPr>
          <p:nvPr>
            <p:ph type="pic" sz="quarter" idx="34"/>
          </p:nvPr>
        </p:nvSpPr>
        <p:spPr>
          <a:xfrm>
            <a:off x="457200" y="3959022"/>
            <a:ext cx="777240" cy="754380"/>
          </a:xfrm>
          <a:prstGeom prst="ellipse">
            <a:avLst/>
          </a:prstGeom>
        </p:spPr>
        <p:txBody>
          <a:bodyPr>
            <a:normAutofit/>
          </a:bodyPr>
          <a:lstStyle>
            <a:lvl1pPr marL="0" indent="0" algn="ctr">
              <a:buNone/>
              <a:defRPr sz="800"/>
            </a:lvl1pPr>
          </a:lstStyle>
          <a:p>
            <a:r>
              <a:rPr lang="en-US"/>
              <a:t>Click icon to add picture</a:t>
            </a:r>
            <a:endParaRPr lang="en-US" dirty="0"/>
          </a:p>
        </p:txBody>
      </p:sp>
      <p:sp>
        <p:nvSpPr>
          <p:cNvPr id="70" name="Text Placeholder 4"/>
          <p:cNvSpPr>
            <a:spLocks noGrp="1"/>
          </p:cNvSpPr>
          <p:nvPr>
            <p:ph type="body" sz="quarter" idx="35" hasCustomPrompt="1"/>
          </p:nvPr>
        </p:nvSpPr>
        <p:spPr>
          <a:xfrm>
            <a:off x="1344168" y="4221511"/>
            <a:ext cx="1554480"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71" name="Text Placeholder 4"/>
          <p:cNvSpPr>
            <a:spLocks noGrp="1"/>
          </p:cNvSpPr>
          <p:nvPr>
            <p:ph type="body" sz="quarter" idx="36" hasCustomPrompt="1"/>
          </p:nvPr>
        </p:nvSpPr>
        <p:spPr>
          <a:xfrm>
            <a:off x="4032504" y="4027084"/>
            <a:ext cx="1554480" cy="177501"/>
          </a:xfrm>
        </p:spPr>
        <p:txBody>
          <a:bodyPr lIns="0" tIns="0" rIns="0" bIns="0">
            <a:noAutofit/>
          </a:bodyPr>
          <a:lstStyle>
            <a:lvl1pPr marL="0" indent="0">
              <a:lnSpc>
                <a:spcPct val="100000"/>
              </a:lnSpc>
              <a:spcBef>
                <a:spcPts val="0"/>
              </a:spcBef>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72" name="Picture Placeholder 3"/>
          <p:cNvSpPr>
            <a:spLocks noGrp="1"/>
          </p:cNvSpPr>
          <p:nvPr>
            <p:ph type="pic" sz="quarter" idx="37"/>
          </p:nvPr>
        </p:nvSpPr>
        <p:spPr>
          <a:xfrm>
            <a:off x="3136392" y="3944424"/>
            <a:ext cx="777240" cy="754380"/>
          </a:xfrm>
          <a:prstGeom prst="ellipse">
            <a:avLst/>
          </a:prstGeom>
        </p:spPr>
        <p:txBody>
          <a:bodyPr>
            <a:normAutofit/>
          </a:bodyPr>
          <a:lstStyle>
            <a:lvl1pPr marL="0" indent="0" algn="ctr">
              <a:buNone/>
              <a:defRPr sz="800"/>
            </a:lvl1pPr>
          </a:lstStyle>
          <a:p>
            <a:r>
              <a:rPr lang="en-US"/>
              <a:t>Click icon to add picture</a:t>
            </a:r>
          </a:p>
        </p:txBody>
      </p:sp>
      <p:sp>
        <p:nvSpPr>
          <p:cNvPr id="74" name="Text Placeholder 4"/>
          <p:cNvSpPr>
            <a:spLocks noGrp="1"/>
          </p:cNvSpPr>
          <p:nvPr>
            <p:ph type="body" sz="quarter" idx="38" hasCustomPrompt="1"/>
          </p:nvPr>
        </p:nvSpPr>
        <p:spPr>
          <a:xfrm>
            <a:off x="4032504" y="4221511"/>
            <a:ext cx="1554480"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75" name="Text Placeholder 4"/>
          <p:cNvSpPr>
            <a:spLocks noGrp="1"/>
          </p:cNvSpPr>
          <p:nvPr>
            <p:ph type="body" sz="quarter" idx="39" hasCustomPrompt="1"/>
          </p:nvPr>
        </p:nvSpPr>
        <p:spPr>
          <a:xfrm>
            <a:off x="6711696" y="4027084"/>
            <a:ext cx="1554480" cy="177501"/>
          </a:xfrm>
        </p:spPr>
        <p:txBody>
          <a:bodyPr lIns="0" tIns="0" rIns="0" bIns="0">
            <a:noAutofit/>
          </a:bodyPr>
          <a:lstStyle>
            <a:lvl1pPr marL="0" indent="0">
              <a:lnSpc>
                <a:spcPct val="100000"/>
              </a:lnSpc>
              <a:spcBef>
                <a:spcPts val="0"/>
              </a:spcBef>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76" name="Picture Placeholder 3"/>
          <p:cNvSpPr>
            <a:spLocks noGrp="1"/>
          </p:cNvSpPr>
          <p:nvPr>
            <p:ph type="pic" sz="quarter" idx="40"/>
          </p:nvPr>
        </p:nvSpPr>
        <p:spPr>
          <a:xfrm>
            <a:off x="5815584" y="3944424"/>
            <a:ext cx="777240" cy="754380"/>
          </a:xfrm>
          <a:prstGeom prst="ellipse">
            <a:avLst/>
          </a:prstGeom>
        </p:spPr>
        <p:txBody>
          <a:bodyPr>
            <a:normAutofit/>
          </a:bodyPr>
          <a:lstStyle>
            <a:lvl1pPr marL="0" indent="0" algn="ctr">
              <a:buNone/>
              <a:defRPr sz="800"/>
            </a:lvl1pPr>
          </a:lstStyle>
          <a:p>
            <a:r>
              <a:rPr lang="en-US"/>
              <a:t>Click icon to add picture</a:t>
            </a:r>
            <a:endParaRPr lang="en-US" dirty="0"/>
          </a:p>
        </p:txBody>
      </p:sp>
      <p:sp>
        <p:nvSpPr>
          <p:cNvPr id="78" name="Text Placeholder 4"/>
          <p:cNvSpPr>
            <a:spLocks noGrp="1"/>
          </p:cNvSpPr>
          <p:nvPr>
            <p:ph type="body" sz="quarter" idx="41" hasCustomPrompt="1"/>
          </p:nvPr>
        </p:nvSpPr>
        <p:spPr>
          <a:xfrm>
            <a:off x="6711696" y="4221511"/>
            <a:ext cx="1554480"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79" name="Text Placeholder 4"/>
          <p:cNvSpPr>
            <a:spLocks noGrp="1"/>
          </p:cNvSpPr>
          <p:nvPr>
            <p:ph type="body" sz="quarter" idx="57" hasCustomPrompt="1"/>
          </p:nvPr>
        </p:nvSpPr>
        <p:spPr>
          <a:xfrm>
            <a:off x="1344168" y="4558957"/>
            <a:ext cx="1554480"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80" name="Text Placeholder 4"/>
          <p:cNvSpPr>
            <a:spLocks noGrp="1"/>
          </p:cNvSpPr>
          <p:nvPr>
            <p:ph type="body" sz="quarter" idx="58" hasCustomPrompt="1"/>
          </p:nvPr>
        </p:nvSpPr>
        <p:spPr>
          <a:xfrm>
            <a:off x="4032504" y="4558957"/>
            <a:ext cx="1554480"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81" name="Text Placeholder 4"/>
          <p:cNvSpPr>
            <a:spLocks noGrp="1"/>
          </p:cNvSpPr>
          <p:nvPr>
            <p:ph type="body" sz="quarter" idx="59" hasCustomPrompt="1"/>
          </p:nvPr>
        </p:nvSpPr>
        <p:spPr>
          <a:xfrm>
            <a:off x="6711696" y="4558957"/>
            <a:ext cx="1554480"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82" name="Text Placeholder 4"/>
          <p:cNvSpPr>
            <a:spLocks noGrp="1"/>
          </p:cNvSpPr>
          <p:nvPr>
            <p:ph type="body" sz="quarter" idx="60" hasCustomPrompt="1"/>
          </p:nvPr>
        </p:nvSpPr>
        <p:spPr>
          <a:xfrm>
            <a:off x="1344168" y="5091166"/>
            <a:ext cx="1554480" cy="1237018"/>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83" name="Text Placeholder 4"/>
          <p:cNvSpPr>
            <a:spLocks noGrp="1"/>
          </p:cNvSpPr>
          <p:nvPr>
            <p:ph type="body" sz="quarter" idx="61" hasCustomPrompt="1"/>
          </p:nvPr>
        </p:nvSpPr>
        <p:spPr>
          <a:xfrm>
            <a:off x="4032504" y="5091166"/>
            <a:ext cx="1554480" cy="1237018"/>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84" name="Text Placeholder 4"/>
          <p:cNvSpPr>
            <a:spLocks noGrp="1"/>
          </p:cNvSpPr>
          <p:nvPr>
            <p:ph type="body" sz="quarter" idx="62" hasCustomPrompt="1"/>
          </p:nvPr>
        </p:nvSpPr>
        <p:spPr>
          <a:xfrm>
            <a:off x="6711696" y="5091166"/>
            <a:ext cx="1554480" cy="1237018"/>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85" name="Text Placeholder 4"/>
          <p:cNvSpPr>
            <a:spLocks noGrp="1"/>
          </p:cNvSpPr>
          <p:nvPr>
            <p:ph type="body" sz="quarter" idx="63" hasCustomPrompt="1"/>
          </p:nvPr>
        </p:nvSpPr>
        <p:spPr>
          <a:xfrm>
            <a:off x="1344168" y="4893029"/>
            <a:ext cx="1554480" cy="177501"/>
          </a:xfrm>
        </p:spPr>
        <p:txBody>
          <a:bodyPr lIns="0" tIns="0" rIns="0" bIns="0">
            <a:noAutofit/>
          </a:bodyPr>
          <a:lstStyle>
            <a:lvl1pPr marL="0" indent="0">
              <a:lnSpc>
                <a:spcPts val="1000"/>
              </a:lnSpc>
              <a:spcBef>
                <a:spcPts val="0"/>
              </a:spcBef>
              <a:spcAft>
                <a:spcPts val="0"/>
              </a:spcAft>
              <a:buNone/>
              <a:defRPr sz="800" b="1"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86" name="Text Placeholder 4"/>
          <p:cNvSpPr>
            <a:spLocks noGrp="1"/>
          </p:cNvSpPr>
          <p:nvPr>
            <p:ph type="body" sz="quarter" idx="64" hasCustomPrompt="1"/>
          </p:nvPr>
        </p:nvSpPr>
        <p:spPr>
          <a:xfrm>
            <a:off x="4032504" y="4893029"/>
            <a:ext cx="1554480" cy="177501"/>
          </a:xfrm>
        </p:spPr>
        <p:txBody>
          <a:bodyPr lIns="0" tIns="0" rIns="0" bIns="0">
            <a:noAutofit/>
          </a:bodyPr>
          <a:lstStyle>
            <a:lvl1pPr marL="0" indent="0">
              <a:lnSpc>
                <a:spcPts val="1000"/>
              </a:lnSpc>
              <a:spcBef>
                <a:spcPts val="0"/>
              </a:spcBef>
              <a:spcAft>
                <a:spcPts val="0"/>
              </a:spcAft>
              <a:buNone/>
              <a:defRPr sz="800" b="1"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87" name="Text Placeholder 4"/>
          <p:cNvSpPr>
            <a:spLocks noGrp="1"/>
          </p:cNvSpPr>
          <p:nvPr>
            <p:ph type="body" sz="quarter" idx="65" hasCustomPrompt="1"/>
          </p:nvPr>
        </p:nvSpPr>
        <p:spPr>
          <a:xfrm>
            <a:off x="6711696" y="4893029"/>
            <a:ext cx="1554480" cy="177501"/>
          </a:xfrm>
        </p:spPr>
        <p:txBody>
          <a:bodyPr lIns="0" tIns="0" rIns="0" bIns="0">
            <a:noAutofit/>
          </a:bodyPr>
          <a:lstStyle>
            <a:lvl1pPr marL="0" indent="0">
              <a:lnSpc>
                <a:spcPts val="1000"/>
              </a:lnSpc>
              <a:spcBef>
                <a:spcPts val="0"/>
              </a:spcBef>
              <a:spcAft>
                <a:spcPts val="0"/>
              </a:spcAft>
              <a:buNone/>
              <a:defRPr sz="800" b="1"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88" name="Text Placeholder 4"/>
          <p:cNvSpPr>
            <a:spLocks noGrp="1"/>
          </p:cNvSpPr>
          <p:nvPr>
            <p:ph type="body" sz="quarter" idx="66" hasCustomPrompt="1"/>
          </p:nvPr>
        </p:nvSpPr>
        <p:spPr>
          <a:xfrm>
            <a:off x="1344168" y="2792439"/>
            <a:ext cx="1554480" cy="1081934"/>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89" name="Text Placeholder 4"/>
          <p:cNvSpPr>
            <a:spLocks noGrp="1"/>
          </p:cNvSpPr>
          <p:nvPr>
            <p:ph type="body" sz="quarter" idx="67" hasCustomPrompt="1"/>
          </p:nvPr>
        </p:nvSpPr>
        <p:spPr>
          <a:xfrm>
            <a:off x="1344168" y="2600890"/>
            <a:ext cx="1554480" cy="177501"/>
          </a:xfrm>
        </p:spPr>
        <p:txBody>
          <a:bodyPr lIns="0" tIns="0" rIns="0" bIns="0">
            <a:noAutofit/>
          </a:bodyPr>
          <a:lstStyle>
            <a:lvl1pPr marL="0" indent="0">
              <a:lnSpc>
                <a:spcPts val="1000"/>
              </a:lnSpc>
              <a:spcBef>
                <a:spcPts val="0"/>
              </a:spcBef>
              <a:spcAft>
                <a:spcPts val="0"/>
              </a:spcAft>
              <a:buNone/>
              <a:defRPr sz="800" b="1"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37" name="Text Placeholder 11"/>
          <p:cNvSpPr>
            <a:spLocks noGrp="1"/>
          </p:cNvSpPr>
          <p:nvPr>
            <p:ph type="body" sz="quarter" idx="11"/>
          </p:nvPr>
        </p:nvSpPr>
        <p:spPr>
          <a:xfrm>
            <a:off x="457200" y="6382512"/>
            <a:ext cx="9144000" cy="361195"/>
          </a:xfrm>
        </p:spPr>
        <p:txBody>
          <a:bodyPr anchor="b"/>
          <a:lstStyle>
            <a:lvl1pPr marL="0" algn="l" defTabSz="509412" rtl="0" eaLnBrk="1" latinLnBrk="0" hangingPunct="1">
              <a:lnSpc>
                <a:spcPts val="900"/>
              </a:lnSpc>
              <a:spcAft>
                <a:spcPts val="300"/>
              </a:spcAft>
              <a:defRPr lang="en-US" sz="800" b="0" i="0" u="none" strike="noStrike" kern="1200" baseline="0" dirty="0" smtClean="0">
                <a:solidFill>
                  <a:schemeClr val="bg1">
                    <a:lumMod val="50000"/>
                  </a:schemeClr>
                </a:solidFill>
                <a:latin typeface="Arial Narrow" pitchFamily="34" charset="0"/>
                <a:ea typeface="+mn-ea"/>
                <a:cs typeface="+mn-cs"/>
              </a:defRPr>
            </a:lvl1pPr>
            <a:lvl2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2pPr>
            <a:lvl3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3pPr>
            <a:lvl4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4pPr>
            <a:lvl5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5pPr>
          </a:lstStyle>
          <a:p>
            <a:pPr lvl="0"/>
            <a:r>
              <a:rPr lang="en-US"/>
              <a:t>Click to edit Master text styles</a:t>
            </a:r>
          </a:p>
        </p:txBody>
      </p:sp>
    </p:spTree>
    <p:extLst>
      <p:ext uri="{BB962C8B-B14F-4D97-AF65-F5344CB8AC3E}">
        <p14:creationId xmlns:p14="http://schemas.microsoft.com/office/powerpoint/2010/main" val="15201722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7_Org Chart">
    <p:spTree>
      <p:nvGrpSpPr>
        <p:cNvPr id="1" name=""/>
        <p:cNvGrpSpPr/>
        <p:nvPr/>
      </p:nvGrpSpPr>
      <p:grpSpPr>
        <a:xfrm>
          <a:off x="0" y="0"/>
          <a:ext cx="0" cy="0"/>
          <a:chOff x="0" y="0"/>
          <a:chExt cx="0" cy="0"/>
        </a:xfrm>
      </p:grpSpPr>
      <p:sp>
        <p:nvSpPr>
          <p:cNvPr id="42" name="Title Placeholder 1"/>
          <p:cNvSpPr>
            <a:spLocks noGrp="1"/>
          </p:cNvSpPr>
          <p:nvPr>
            <p:ph type="title"/>
          </p:nvPr>
        </p:nvSpPr>
        <p:spPr>
          <a:xfrm>
            <a:off x="457200" y="502920"/>
            <a:ext cx="9150115" cy="1004694"/>
          </a:xfrm>
          <a:prstGeom prst="rect">
            <a:avLst/>
          </a:prstGeom>
        </p:spPr>
        <p:txBody>
          <a:bodyPr vert="horz" lIns="0" tIns="0" rIns="0" bIns="0" rtlCol="0" anchor="t">
            <a:noAutofit/>
          </a:bodyPr>
          <a:lstStyle/>
          <a:p>
            <a:r>
              <a:rPr lang="en-US"/>
              <a:t>Click to edit Master title style</a:t>
            </a:r>
            <a:endParaRPr lang="en-US" dirty="0"/>
          </a:p>
        </p:txBody>
      </p:sp>
      <p:sp>
        <p:nvSpPr>
          <p:cNvPr id="32" name="Text Placeholder 4"/>
          <p:cNvSpPr>
            <a:spLocks noGrp="1"/>
          </p:cNvSpPr>
          <p:nvPr>
            <p:ph type="body" sz="quarter" idx="14" hasCustomPrompt="1"/>
          </p:nvPr>
        </p:nvSpPr>
        <p:spPr>
          <a:xfrm>
            <a:off x="457199" y="2519632"/>
            <a:ext cx="1325880" cy="177501"/>
          </a:xfrm>
        </p:spPr>
        <p:txBody>
          <a:bodyPr lIns="0" tIns="0" rIns="0" bIns="0">
            <a:noAutofit/>
          </a:bodyPr>
          <a:lstStyle>
            <a:lvl1pPr marL="0" indent="0">
              <a:lnSpc>
                <a:spcPts val="1000"/>
              </a:lnSpc>
              <a:spcBef>
                <a:spcPts val="0"/>
              </a:spcBef>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33" name="Picture Placeholder 3"/>
          <p:cNvSpPr>
            <a:spLocks noGrp="1"/>
          </p:cNvSpPr>
          <p:nvPr>
            <p:ph type="pic" sz="quarter" idx="15"/>
          </p:nvPr>
        </p:nvSpPr>
        <p:spPr>
          <a:xfrm>
            <a:off x="457200" y="1647664"/>
            <a:ext cx="777240" cy="754380"/>
          </a:xfrm>
          <a:prstGeom prst="ellipse">
            <a:avLst/>
          </a:prstGeom>
        </p:spPr>
        <p:txBody>
          <a:bodyPr>
            <a:normAutofit/>
          </a:bodyPr>
          <a:lstStyle>
            <a:lvl1pPr marL="0" indent="0" algn="ctr">
              <a:buNone/>
              <a:defRPr sz="800"/>
            </a:lvl1pPr>
          </a:lstStyle>
          <a:p>
            <a:r>
              <a:rPr lang="en-US"/>
              <a:t>Click icon to add picture</a:t>
            </a:r>
            <a:endParaRPr lang="en-US" dirty="0"/>
          </a:p>
        </p:txBody>
      </p:sp>
      <p:sp>
        <p:nvSpPr>
          <p:cNvPr id="35" name="Text Placeholder 4"/>
          <p:cNvSpPr>
            <a:spLocks noGrp="1"/>
          </p:cNvSpPr>
          <p:nvPr>
            <p:ph type="body" sz="quarter" idx="17" hasCustomPrompt="1"/>
          </p:nvPr>
        </p:nvSpPr>
        <p:spPr>
          <a:xfrm>
            <a:off x="457199" y="2658435"/>
            <a:ext cx="1325880"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36" name="Text Placeholder 4"/>
          <p:cNvSpPr>
            <a:spLocks noGrp="1"/>
          </p:cNvSpPr>
          <p:nvPr>
            <p:ph type="body" sz="quarter" idx="18" hasCustomPrompt="1"/>
          </p:nvPr>
        </p:nvSpPr>
        <p:spPr>
          <a:xfrm>
            <a:off x="2029968" y="2519632"/>
            <a:ext cx="1325880" cy="177501"/>
          </a:xfrm>
        </p:spPr>
        <p:txBody>
          <a:bodyPr lIns="0" tIns="0" rIns="0" bIns="0">
            <a:noAutofit/>
          </a:bodyPr>
          <a:lstStyle>
            <a:lvl1pPr marL="0" indent="0">
              <a:lnSpc>
                <a:spcPts val="1000"/>
              </a:lnSpc>
              <a:spcBef>
                <a:spcPts val="0"/>
              </a:spcBef>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37" name="Picture Placeholder 3"/>
          <p:cNvSpPr>
            <a:spLocks noGrp="1"/>
          </p:cNvSpPr>
          <p:nvPr>
            <p:ph type="pic" sz="quarter" idx="19"/>
          </p:nvPr>
        </p:nvSpPr>
        <p:spPr>
          <a:xfrm>
            <a:off x="2037071" y="1647664"/>
            <a:ext cx="777240" cy="754380"/>
          </a:xfrm>
          <a:prstGeom prst="ellipse">
            <a:avLst/>
          </a:prstGeom>
        </p:spPr>
        <p:txBody>
          <a:bodyPr>
            <a:normAutofit/>
          </a:bodyPr>
          <a:lstStyle>
            <a:lvl1pPr marL="0" indent="0" algn="ctr">
              <a:buNone/>
              <a:defRPr sz="800"/>
            </a:lvl1pPr>
          </a:lstStyle>
          <a:p>
            <a:r>
              <a:rPr lang="en-US"/>
              <a:t>Click icon to add picture</a:t>
            </a:r>
            <a:endParaRPr lang="en-US" dirty="0"/>
          </a:p>
        </p:txBody>
      </p:sp>
      <p:sp>
        <p:nvSpPr>
          <p:cNvPr id="39" name="Text Placeholder 4"/>
          <p:cNvSpPr>
            <a:spLocks noGrp="1"/>
          </p:cNvSpPr>
          <p:nvPr>
            <p:ph type="body" sz="quarter" idx="20" hasCustomPrompt="1"/>
          </p:nvPr>
        </p:nvSpPr>
        <p:spPr>
          <a:xfrm>
            <a:off x="2029968" y="2658435"/>
            <a:ext cx="1325880"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40" name="Text Placeholder 4"/>
          <p:cNvSpPr>
            <a:spLocks noGrp="1"/>
          </p:cNvSpPr>
          <p:nvPr>
            <p:ph type="body" sz="quarter" idx="21" hasCustomPrompt="1"/>
          </p:nvPr>
        </p:nvSpPr>
        <p:spPr>
          <a:xfrm>
            <a:off x="3584448" y="2519632"/>
            <a:ext cx="1325880" cy="177501"/>
          </a:xfrm>
        </p:spPr>
        <p:txBody>
          <a:bodyPr lIns="0" tIns="0" rIns="0" bIns="0">
            <a:noAutofit/>
          </a:bodyPr>
          <a:lstStyle>
            <a:lvl1pPr marL="0" indent="0">
              <a:lnSpc>
                <a:spcPts val="1000"/>
              </a:lnSpc>
              <a:spcBef>
                <a:spcPts val="0"/>
              </a:spcBef>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41" name="Picture Placeholder 3"/>
          <p:cNvSpPr>
            <a:spLocks noGrp="1"/>
          </p:cNvSpPr>
          <p:nvPr>
            <p:ph type="pic" sz="quarter" idx="22"/>
          </p:nvPr>
        </p:nvSpPr>
        <p:spPr>
          <a:xfrm>
            <a:off x="3616942" y="1647664"/>
            <a:ext cx="777240" cy="754380"/>
          </a:xfrm>
          <a:prstGeom prst="ellipse">
            <a:avLst/>
          </a:prstGeom>
        </p:spPr>
        <p:txBody>
          <a:bodyPr>
            <a:normAutofit/>
          </a:bodyPr>
          <a:lstStyle>
            <a:lvl1pPr marL="0" indent="0" algn="ctr">
              <a:buNone/>
              <a:defRPr sz="800"/>
            </a:lvl1pPr>
          </a:lstStyle>
          <a:p>
            <a:r>
              <a:rPr lang="en-US"/>
              <a:t>Click icon to add picture</a:t>
            </a:r>
            <a:endParaRPr lang="en-US" dirty="0"/>
          </a:p>
        </p:txBody>
      </p:sp>
      <p:sp>
        <p:nvSpPr>
          <p:cNvPr id="44" name="Text Placeholder 4"/>
          <p:cNvSpPr>
            <a:spLocks noGrp="1"/>
          </p:cNvSpPr>
          <p:nvPr>
            <p:ph type="body" sz="quarter" idx="23" hasCustomPrompt="1"/>
          </p:nvPr>
        </p:nvSpPr>
        <p:spPr>
          <a:xfrm>
            <a:off x="3581400" y="2658435"/>
            <a:ext cx="1325880"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45" name="Text Placeholder 4"/>
          <p:cNvSpPr>
            <a:spLocks noGrp="1"/>
          </p:cNvSpPr>
          <p:nvPr>
            <p:ph type="body" sz="quarter" idx="24" hasCustomPrompt="1"/>
          </p:nvPr>
        </p:nvSpPr>
        <p:spPr>
          <a:xfrm>
            <a:off x="5148072" y="2519632"/>
            <a:ext cx="1325880" cy="177501"/>
          </a:xfrm>
        </p:spPr>
        <p:txBody>
          <a:bodyPr lIns="0" tIns="0" rIns="0" bIns="0">
            <a:noAutofit/>
          </a:bodyPr>
          <a:lstStyle>
            <a:lvl1pPr marL="0" indent="0">
              <a:lnSpc>
                <a:spcPts val="1000"/>
              </a:lnSpc>
              <a:spcBef>
                <a:spcPts val="0"/>
              </a:spcBef>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46" name="Picture Placeholder 3"/>
          <p:cNvSpPr>
            <a:spLocks noGrp="1"/>
          </p:cNvSpPr>
          <p:nvPr>
            <p:ph type="pic" sz="quarter" idx="25"/>
          </p:nvPr>
        </p:nvSpPr>
        <p:spPr>
          <a:xfrm>
            <a:off x="5151120" y="1647664"/>
            <a:ext cx="777240" cy="754380"/>
          </a:xfrm>
          <a:prstGeom prst="ellipse">
            <a:avLst/>
          </a:prstGeom>
        </p:spPr>
        <p:txBody>
          <a:bodyPr>
            <a:normAutofit/>
          </a:bodyPr>
          <a:lstStyle>
            <a:lvl1pPr marL="0" indent="0" algn="ctr">
              <a:buNone/>
              <a:defRPr sz="800"/>
            </a:lvl1pPr>
          </a:lstStyle>
          <a:p>
            <a:r>
              <a:rPr lang="en-US"/>
              <a:t>Click icon to add picture</a:t>
            </a:r>
            <a:endParaRPr lang="en-US" dirty="0"/>
          </a:p>
        </p:txBody>
      </p:sp>
      <p:sp>
        <p:nvSpPr>
          <p:cNvPr id="48" name="Text Placeholder 4"/>
          <p:cNvSpPr>
            <a:spLocks noGrp="1"/>
          </p:cNvSpPr>
          <p:nvPr>
            <p:ph type="body" sz="quarter" idx="26" hasCustomPrompt="1"/>
          </p:nvPr>
        </p:nvSpPr>
        <p:spPr>
          <a:xfrm>
            <a:off x="5151119" y="2658435"/>
            <a:ext cx="1325880"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49" name="Text Placeholder 4"/>
          <p:cNvSpPr>
            <a:spLocks noGrp="1"/>
          </p:cNvSpPr>
          <p:nvPr>
            <p:ph type="body" sz="quarter" idx="27" hasCustomPrompt="1"/>
          </p:nvPr>
        </p:nvSpPr>
        <p:spPr>
          <a:xfrm>
            <a:off x="6705601" y="2519632"/>
            <a:ext cx="1325880" cy="177501"/>
          </a:xfrm>
        </p:spPr>
        <p:txBody>
          <a:bodyPr lIns="0" tIns="0" rIns="0" bIns="0">
            <a:noAutofit/>
          </a:bodyPr>
          <a:lstStyle>
            <a:lvl1pPr marL="0" indent="0">
              <a:lnSpc>
                <a:spcPts val="1000"/>
              </a:lnSpc>
              <a:spcBef>
                <a:spcPts val="0"/>
              </a:spcBef>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50" name="Picture Placeholder 3"/>
          <p:cNvSpPr>
            <a:spLocks noGrp="1"/>
          </p:cNvSpPr>
          <p:nvPr>
            <p:ph type="pic" sz="quarter" idx="28"/>
          </p:nvPr>
        </p:nvSpPr>
        <p:spPr>
          <a:xfrm>
            <a:off x="6705601" y="1647664"/>
            <a:ext cx="777240" cy="754380"/>
          </a:xfrm>
          <a:prstGeom prst="ellipse">
            <a:avLst/>
          </a:prstGeom>
        </p:spPr>
        <p:txBody>
          <a:bodyPr>
            <a:normAutofit/>
          </a:bodyPr>
          <a:lstStyle>
            <a:lvl1pPr marL="0" indent="0" algn="ctr">
              <a:buNone/>
              <a:defRPr sz="800"/>
            </a:lvl1pPr>
          </a:lstStyle>
          <a:p>
            <a:r>
              <a:rPr lang="en-US"/>
              <a:t>Click icon to add picture</a:t>
            </a:r>
            <a:endParaRPr lang="en-US" dirty="0"/>
          </a:p>
        </p:txBody>
      </p:sp>
      <p:sp>
        <p:nvSpPr>
          <p:cNvPr id="52" name="Text Placeholder 4"/>
          <p:cNvSpPr>
            <a:spLocks noGrp="1"/>
          </p:cNvSpPr>
          <p:nvPr>
            <p:ph type="body" sz="quarter" idx="29" hasCustomPrompt="1"/>
          </p:nvPr>
        </p:nvSpPr>
        <p:spPr>
          <a:xfrm>
            <a:off x="6705601" y="2658435"/>
            <a:ext cx="1325880"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53" name="Text Placeholder 4"/>
          <p:cNvSpPr>
            <a:spLocks noGrp="1"/>
          </p:cNvSpPr>
          <p:nvPr>
            <p:ph type="body" sz="quarter" idx="30" hasCustomPrompt="1"/>
          </p:nvPr>
        </p:nvSpPr>
        <p:spPr>
          <a:xfrm>
            <a:off x="8290555" y="2519632"/>
            <a:ext cx="1325880" cy="177501"/>
          </a:xfrm>
        </p:spPr>
        <p:txBody>
          <a:bodyPr lIns="0" tIns="0" rIns="0" bIns="0">
            <a:noAutofit/>
          </a:bodyPr>
          <a:lstStyle>
            <a:lvl1pPr marL="0" indent="0">
              <a:lnSpc>
                <a:spcPts val="1000"/>
              </a:lnSpc>
              <a:spcBef>
                <a:spcPts val="0"/>
              </a:spcBef>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54" name="Picture Placeholder 3"/>
          <p:cNvSpPr>
            <a:spLocks noGrp="1"/>
          </p:cNvSpPr>
          <p:nvPr>
            <p:ph type="pic" sz="quarter" idx="31"/>
          </p:nvPr>
        </p:nvSpPr>
        <p:spPr>
          <a:xfrm>
            <a:off x="8275320" y="1647664"/>
            <a:ext cx="777240" cy="754380"/>
          </a:xfrm>
          <a:prstGeom prst="ellipse">
            <a:avLst/>
          </a:prstGeom>
        </p:spPr>
        <p:txBody>
          <a:bodyPr>
            <a:normAutofit/>
          </a:bodyPr>
          <a:lstStyle>
            <a:lvl1pPr marL="0" indent="0" algn="ctr">
              <a:buNone/>
              <a:defRPr sz="800"/>
            </a:lvl1pPr>
          </a:lstStyle>
          <a:p>
            <a:r>
              <a:rPr lang="en-US"/>
              <a:t>Click icon to add picture</a:t>
            </a:r>
            <a:endParaRPr lang="en-US" dirty="0"/>
          </a:p>
        </p:txBody>
      </p:sp>
      <p:sp>
        <p:nvSpPr>
          <p:cNvPr id="56" name="Text Placeholder 4"/>
          <p:cNvSpPr>
            <a:spLocks noGrp="1"/>
          </p:cNvSpPr>
          <p:nvPr>
            <p:ph type="body" sz="quarter" idx="32" hasCustomPrompt="1"/>
          </p:nvPr>
        </p:nvSpPr>
        <p:spPr>
          <a:xfrm>
            <a:off x="8290555" y="2658435"/>
            <a:ext cx="1325880"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156" name="Text Placeholder 4"/>
          <p:cNvSpPr>
            <a:spLocks noGrp="1"/>
          </p:cNvSpPr>
          <p:nvPr>
            <p:ph type="body" sz="quarter" idx="33" hasCustomPrompt="1"/>
          </p:nvPr>
        </p:nvSpPr>
        <p:spPr>
          <a:xfrm>
            <a:off x="457199" y="4063653"/>
            <a:ext cx="1325880" cy="177501"/>
          </a:xfrm>
        </p:spPr>
        <p:txBody>
          <a:bodyPr lIns="0" tIns="0" rIns="0" bIns="0">
            <a:noAutofit/>
          </a:bodyPr>
          <a:lstStyle>
            <a:lvl1pPr marL="0" indent="0">
              <a:lnSpc>
                <a:spcPts val="1000"/>
              </a:lnSpc>
              <a:spcBef>
                <a:spcPts val="0"/>
              </a:spcBef>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157" name="Picture Placeholder 3"/>
          <p:cNvSpPr>
            <a:spLocks noGrp="1"/>
          </p:cNvSpPr>
          <p:nvPr>
            <p:ph type="pic" sz="quarter" idx="34"/>
          </p:nvPr>
        </p:nvSpPr>
        <p:spPr>
          <a:xfrm>
            <a:off x="457200" y="3147672"/>
            <a:ext cx="777240" cy="754380"/>
          </a:xfrm>
          <a:prstGeom prst="ellipse">
            <a:avLst/>
          </a:prstGeom>
        </p:spPr>
        <p:txBody>
          <a:bodyPr>
            <a:normAutofit/>
          </a:bodyPr>
          <a:lstStyle>
            <a:lvl1pPr marL="0" indent="0" algn="ctr">
              <a:buNone/>
              <a:defRPr sz="800"/>
            </a:lvl1pPr>
          </a:lstStyle>
          <a:p>
            <a:r>
              <a:rPr lang="en-US"/>
              <a:t>Click icon to add picture</a:t>
            </a:r>
            <a:endParaRPr lang="en-US" dirty="0"/>
          </a:p>
        </p:txBody>
      </p:sp>
      <p:sp>
        <p:nvSpPr>
          <p:cNvPr id="159" name="Text Placeholder 4"/>
          <p:cNvSpPr>
            <a:spLocks noGrp="1"/>
          </p:cNvSpPr>
          <p:nvPr>
            <p:ph type="body" sz="quarter" idx="35" hasCustomPrompt="1"/>
          </p:nvPr>
        </p:nvSpPr>
        <p:spPr>
          <a:xfrm>
            <a:off x="457199" y="4202457"/>
            <a:ext cx="1325880"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160" name="Text Placeholder 4"/>
          <p:cNvSpPr>
            <a:spLocks noGrp="1"/>
          </p:cNvSpPr>
          <p:nvPr>
            <p:ph type="body" sz="quarter" idx="36" hasCustomPrompt="1"/>
          </p:nvPr>
        </p:nvSpPr>
        <p:spPr>
          <a:xfrm>
            <a:off x="2029968" y="4063653"/>
            <a:ext cx="1325880" cy="177501"/>
          </a:xfrm>
        </p:spPr>
        <p:txBody>
          <a:bodyPr lIns="0" tIns="0" rIns="0" bIns="0">
            <a:noAutofit/>
          </a:bodyPr>
          <a:lstStyle>
            <a:lvl1pPr marL="0" indent="0">
              <a:lnSpc>
                <a:spcPts val="1000"/>
              </a:lnSpc>
              <a:spcBef>
                <a:spcPts val="0"/>
              </a:spcBef>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161" name="Picture Placeholder 3"/>
          <p:cNvSpPr>
            <a:spLocks noGrp="1"/>
          </p:cNvSpPr>
          <p:nvPr>
            <p:ph type="pic" sz="quarter" idx="37"/>
          </p:nvPr>
        </p:nvSpPr>
        <p:spPr>
          <a:xfrm>
            <a:off x="2029968" y="3147672"/>
            <a:ext cx="777240" cy="754380"/>
          </a:xfrm>
          <a:prstGeom prst="ellipse">
            <a:avLst/>
          </a:prstGeom>
        </p:spPr>
        <p:txBody>
          <a:bodyPr>
            <a:normAutofit/>
          </a:bodyPr>
          <a:lstStyle>
            <a:lvl1pPr marL="0" indent="0" algn="ctr">
              <a:buNone/>
              <a:defRPr sz="800"/>
            </a:lvl1pPr>
          </a:lstStyle>
          <a:p>
            <a:r>
              <a:rPr lang="en-US"/>
              <a:t>Click icon to add picture</a:t>
            </a:r>
            <a:endParaRPr lang="en-US" dirty="0"/>
          </a:p>
        </p:txBody>
      </p:sp>
      <p:sp>
        <p:nvSpPr>
          <p:cNvPr id="163" name="Text Placeholder 4"/>
          <p:cNvSpPr>
            <a:spLocks noGrp="1"/>
          </p:cNvSpPr>
          <p:nvPr>
            <p:ph type="body" sz="quarter" idx="38" hasCustomPrompt="1"/>
          </p:nvPr>
        </p:nvSpPr>
        <p:spPr>
          <a:xfrm>
            <a:off x="2029968" y="4202457"/>
            <a:ext cx="1325880"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164" name="Text Placeholder 4"/>
          <p:cNvSpPr>
            <a:spLocks noGrp="1"/>
          </p:cNvSpPr>
          <p:nvPr>
            <p:ph type="body" sz="quarter" idx="39" hasCustomPrompt="1"/>
          </p:nvPr>
        </p:nvSpPr>
        <p:spPr>
          <a:xfrm>
            <a:off x="3581400" y="4063653"/>
            <a:ext cx="1325880" cy="177501"/>
          </a:xfrm>
        </p:spPr>
        <p:txBody>
          <a:bodyPr lIns="0" tIns="0" rIns="0" bIns="0">
            <a:noAutofit/>
          </a:bodyPr>
          <a:lstStyle>
            <a:lvl1pPr marL="0" indent="0">
              <a:lnSpc>
                <a:spcPts val="1000"/>
              </a:lnSpc>
              <a:spcBef>
                <a:spcPts val="0"/>
              </a:spcBef>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165" name="Picture Placeholder 3"/>
          <p:cNvSpPr>
            <a:spLocks noGrp="1"/>
          </p:cNvSpPr>
          <p:nvPr>
            <p:ph type="pic" sz="quarter" idx="40"/>
          </p:nvPr>
        </p:nvSpPr>
        <p:spPr>
          <a:xfrm>
            <a:off x="3616942" y="3147672"/>
            <a:ext cx="777240" cy="754380"/>
          </a:xfrm>
          <a:prstGeom prst="ellipse">
            <a:avLst/>
          </a:prstGeom>
        </p:spPr>
        <p:txBody>
          <a:bodyPr>
            <a:normAutofit/>
          </a:bodyPr>
          <a:lstStyle>
            <a:lvl1pPr marL="0" indent="0" algn="ctr">
              <a:buNone/>
              <a:defRPr sz="800"/>
            </a:lvl1pPr>
          </a:lstStyle>
          <a:p>
            <a:r>
              <a:rPr lang="en-US"/>
              <a:t>Click icon to add picture</a:t>
            </a:r>
            <a:endParaRPr lang="en-US" dirty="0"/>
          </a:p>
        </p:txBody>
      </p:sp>
      <p:sp>
        <p:nvSpPr>
          <p:cNvPr id="167" name="Text Placeholder 4"/>
          <p:cNvSpPr>
            <a:spLocks noGrp="1"/>
          </p:cNvSpPr>
          <p:nvPr>
            <p:ph type="body" sz="quarter" idx="41" hasCustomPrompt="1"/>
          </p:nvPr>
        </p:nvSpPr>
        <p:spPr>
          <a:xfrm>
            <a:off x="3581400" y="4202457"/>
            <a:ext cx="1325880"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168" name="Text Placeholder 4"/>
          <p:cNvSpPr>
            <a:spLocks noGrp="1"/>
          </p:cNvSpPr>
          <p:nvPr>
            <p:ph type="body" sz="quarter" idx="42" hasCustomPrompt="1"/>
          </p:nvPr>
        </p:nvSpPr>
        <p:spPr>
          <a:xfrm>
            <a:off x="5151119" y="4063653"/>
            <a:ext cx="1325880" cy="177501"/>
          </a:xfrm>
        </p:spPr>
        <p:txBody>
          <a:bodyPr lIns="0" tIns="0" rIns="0" bIns="0">
            <a:noAutofit/>
          </a:bodyPr>
          <a:lstStyle>
            <a:lvl1pPr marL="0" indent="0">
              <a:lnSpc>
                <a:spcPts val="1000"/>
              </a:lnSpc>
              <a:spcBef>
                <a:spcPts val="0"/>
              </a:spcBef>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169" name="Picture Placeholder 3"/>
          <p:cNvSpPr>
            <a:spLocks noGrp="1"/>
          </p:cNvSpPr>
          <p:nvPr>
            <p:ph type="pic" sz="quarter" idx="43"/>
          </p:nvPr>
        </p:nvSpPr>
        <p:spPr>
          <a:xfrm>
            <a:off x="5151120" y="3147672"/>
            <a:ext cx="777240" cy="754380"/>
          </a:xfrm>
          <a:prstGeom prst="ellipse">
            <a:avLst/>
          </a:prstGeom>
        </p:spPr>
        <p:txBody>
          <a:bodyPr>
            <a:normAutofit/>
          </a:bodyPr>
          <a:lstStyle>
            <a:lvl1pPr marL="0" indent="0" algn="ctr">
              <a:buNone/>
              <a:defRPr sz="800"/>
            </a:lvl1pPr>
          </a:lstStyle>
          <a:p>
            <a:r>
              <a:rPr lang="en-US"/>
              <a:t>Click icon to add picture</a:t>
            </a:r>
            <a:endParaRPr lang="en-US" dirty="0"/>
          </a:p>
        </p:txBody>
      </p:sp>
      <p:sp>
        <p:nvSpPr>
          <p:cNvPr id="171" name="Text Placeholder 4"/>
          <p:cNvSpPr>
            <a:spLocks noGrp="1"/>
          </p:cNvSpPr>
          <p:nvPr>
            <p:ph type="body" sz="quarter" idx="44" hasCustomPrompt="1"/>
          </p:nvPr>
        </p:nvSpPr>
        <p:spPr>
          <a:xfrm>
            <a:off x="5151119" y="4202457"/>
            <a:ext cx="1325880"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172" name="Text Placeholder 4"/>
          <p:cNvSpPr>
            <a:spLocks noGrp="1"/>
          </p:cNvSpPr>
          <p:nvPr>
            <p:ph type="body" sz="quarter" idx="45" hasCustomPrompt="1"/>
          </p:nvPr>
        </p:nvSpPr>
        <p:spPr>
          <a:xfrm>
            <a:off x="6705601" y="4063653"/>
            <a:ext cx="1325880" cy="177501"/>
          </a:xfrm>
        </p:spPr>
        <p:txBody>
          <a:bodyPr lIns="0" tIns="0" rIns="0" bIns="0">
            <a:noAutofit/>
          </a:bodyPr>
          <a:lstStyle>
            <a:lvl1pPr marL="0" indent="0">
              <a:lnSpc>
                <a:spcPts val="1000"/>
              </a:lnSpc>
              <a:spcBef>
                <a:spcPts val="0"/>
              </a:spcBef>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173" name="Picture Placeholder 3"/>
          <p:cNvSpPr>
            <a:spLocks noGrp="1"/>
          </p:cNvSpPr>
          <p:nvPr>
            <p:ph type="pic" sz="quarter" idx="46"/>
          </p:nvPr>
        </p:nvSpPr>
        <p:spPr>
          <a:xfrm>
            <a:off x="6705601" y="3147672"/>
            <a:ext cx="777240" cy="754380"/>
          </a:xfrm>
          <a:prstGeom prst="ellipse">
            <a:avLst/>
          </a:prstGeom>
        </p:spPr>
        <p:txBody>
          <a:bodyPr>
            <a:normAutofit/>
          </a:bodyPr>
          <a:lstStyle>
            <a:lvl1pPr marL="0" indent="0" algn="ctr">
              <a:buNone/>
              <a:defRPr sz="800"/>
            </a:lvl1pPr>
          </a:lstStyle>
          <a:p>
            <a:r>
              <a:rPr lang="en-US"/>
              <a:t>Click icon to add picture</a:t>
            </a:r>
            <a:endParaRPr lang="en-US" dirty="0"/>
          </a:p>
        </p:txBody>
      </p:sp>
      <p:sp>
        <p:nvSpPr>
          <p:cNvPr id="175" name="Text Placeholder 4"/>
          <p:cNvSpPr>
            <a:spLocks noGrp="1"/>
          </p:cNvSpPr>
          <p:nvPr>
            <p:ph type="body" sz="quarter" idx="47" hasCustomPrompt="1"/>
          </p:nvPr>
        </p:nvSpPr>
        <p:spPr>
          <a:xfrm>
            <a:off x="6705601" y="4202457"/>
            <a:ext cx="1325880"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176" name="Text Placeholder 4"/>
          <p:cNvSpPr>
            <a:spLocks noGrp="1"/>
          </p:cNvSpPr>
          <p:nvPr>
            <p:ph type="body" sz="quarter" idx="48" hasCustomPrompt="1"/>
          </p:nvPr>
        </p:nvSpPr>
        <p:spPr>
          <a:xfrm>
            <a:off x="8290555" y="4063653"/>
            <a:ext cx="1325880" cy="177501"/>
          </a:xfrm>
        </p:spPr>
        <p:txBody>
          <a:bodyPr lIns="0" tIns="0" rIns="0" bIns="0">
            <a:noAutofit/>
          </a:bodyPr>
          <a:lstStyle>
            <a:lvl1pPr marL="0" indent="0">
              <a:lnSpc>
                <a:spcPts val="1000"/>
              </a:lnSpc>
              <a:spcBef>
                <a:spcPts val="0"/>
              </a:spcBef>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177" name="Picture Placeholder 3"/>
          <p:cNvSpPr>
            <a:spLocks noGrp="1"/>
          </p:cNvSpPr>
          <p:nvPr>
            <p:ph type="pic" sz="quarter" idx="49"/>
          </p:nvPr>
        </p:nvSpPr>
        <p:spPr>
          <a:xfrm>
            <a:off x="8275320" y="3147672"/>
            <a:ext cx="777240" cy="754380"/>
          </a:xfrm>
          <a:prstGeom prst="ellipse">
            <a:avLst/>
          </a:prstGeom>
        </p:spPr>
        <p:txBody>
          <a:bodyPr>
            <a:normAutofit/>
          </a:bodyPr>
          <a:lstStyle>
            <a:lvl1pPr marL="0" indent="0" algn="ctr">
              <a:buNone/>
              <a:defRPr sz="800"/>
            </a:lvl1pPr>
          </a:lstStyle>
          <a:p>
            <a:r>
              <a:rPr lang="en-US"/>
              <a:t>Click icon to add picture</a:t>
            </a:r>
            <a:endParaRPr lang="en-US" dirty="0"/>
          </a:p>
        </p:txBody>
      </p:sp>
      <p:sp>
        <p:nvSpPr>
          <p:cNvPr id="179" name="Text Placeholder 4"/>
          <p:cNvSpPr>
            <a:spLocks noGrp="1"/>
          </p:cNvSpPr>
          <p:nvPr>
            <p:ph type="body" sz="quarter" idx="50" hasCustomPrompt="1"/>
          </p:nvPr>
        </p:nvSpPr>
        <p:spPr>
          <a:xfrm>
            <a:off x="8290555" y="4202457"/>
            <a:ext cx="1325880"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180" name="Text Placeholder 4"/>
          <p:cNvSpPr>
            <a:spLocks noGrp="1"/>
          </p:cNvSpPr>
          <p:nvPr>
            <p:ph type="body" sz="quarter" idx="51" hasCustomPrompt="1"/>
          </p:nvPr>
        </p:nvSpPr>
        <p:spPr>
          <a:xfrm>
            <a:off x="457199" y="5644514"/>
            <a:ext cx="1325880" cy="177501"/>
          </a:xfrm>
        </p:spPr>
        <p:txBody>
          <a:bodyPr lIns="0" tIns="0" rIns="0" bIns="0">
            <a:noAutofit/>
          </a:bodyPr>
          <a:lstStyle>
            <a:lvl1pPr marL="0" indent="0">
              <a:lnSpc>
                <a:spcPts val="1000"/>
              </a:lnSpc>
              <a:spcBef>
                <a:spcPts val="0"/>
              </a:spcBef>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181" name="Picture Placeholder 3"/>
          <p:cNvSpPr>
            <a:spLocks noGrp="1"/>
          </p:cNvSpPr>
          <p:nvPr>
            <p:ph type="pic" sz="quarter" idx="52"/>
          </p:nvPr>
        </p:nvSpPr>
        <p:spPr>
          <a:xfrm>
            <a:off x="457200" y="4729283"/>
            <a:ext cx="777240" cy="754380"/>
          </a:xfrm>
          <a:prstGeom prst="ellipse">
            <a:avLst/>
          </a:prstGeom>
        </p:spPr>
        <p:txBody>
          <a:bodyPr>
            <a:normAutofit/>
          </a:bodyPr>
          <a:lstStyle>
            <a:lvl1pPr marL="0" indent="0" algn="ctr">
              <a:buNone/>
              <a:defRPr sz="800"/>
            </a:lvl1pPr>
          </a:lstStyle>
          <a:p>
            <a:r>
              <a:rPr lang="en-US"/>
              <a:t>Click icon to add picture</a:t>
            </a:r>
            <a:endParaRPr lang="en-US" dirty="0"/>
          </a:p>
        </p:txBody>
      </p:sp>
      <p:sp>
        <p:nvSpPr>
          <p:cNvPr id="183" name="Text Placeholder 4"/>
          <p:cNvSpPr>
            <a:spLocks noGrp="1"/>
          </p:cNvSpPr>
          <p:nvPr>
            <p:ph type="body" sz="quarter" idx="53" hasCustomPrompt="1"/>
          </p:nvPr>
        </p:nvSpPr>
        <p:spPr>
          <a:xfrm>
            <a:off x="457199" y="5783318"/>
            <a:ext cx="1325880"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184" name="Text Placeholder 4"/>
          <p:cNvSpPr>
            <a:spLocks noGrp="1"/>
          </p:cNvSpPr>
          <p:nvPr>
            <p:ph type="body" sz="quarter" idx="54" hasCustomPrompt="1"/>
          </p:nvPr>
        </p:nvSpPr>
        <p:spPr>
          <a:xfrm>
            <a:off x="2029968" y="5644514"/>
            <a:ext cx="1325880" cy="177501"/>
          </a:xfrm>
        </p:spPr>
        <p:txBody>
          <a:bodyPr lIns="0" tIns="0" rIns="0" bIns="0">
            <a:noAutofit/>
          </a:bodyPr>
          <a:lstStyle>
            <a:lvl1pPr marL="0" indent="0">
              <a:lnSpc>
                <a:spcPts val="1000"/>
              </a:lnSpc>
              <a:spcBef>
                <a:spcPts val="0"/>
              </a:spcBef>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185" name="Picture Placeholder 3"/>
          <p:cNvSpPr>
            <a:spLocks noGrp="1"/>
          </p:cNvSpPr>
          <p:nvPr>
            <p:ph type="pic" sz="quarter" idx="55"/>
          </p:nvPr>
        </p:nvSpPr>
        <p:spPr>
          <a:xfrm>
            <a:off x="2029968" y="4729283"/>
            <a:ext cx="777240" cy="754380"/>
          </a:xfrm>
          <a:prstGeom prst="ellipse">
            <a:avLst/>
          </a:prstGeom>
        </p:spPr>
        <p:txBody>
          <a:bodyPr>
            <a:normAutofit/>
          </a:bodyPr>
          <a:lstStyle>
            <a:lvl1pPr marL="0" indent="0" algn="ctr">
              <a:buNone/>
              <a:defRPr sz="800"/>
            </a:lvl1pPr>
          </a:lstStyle>
          <a:p>
            <a:r>
              <a:rPr lang="en-US"/>
              <a:t>Click icon to add picture</a:t>
            </a:r>
            <a:endParaRPr lang="en-US" dirty="0"/>
          </a:p>
        </p:txBody>
      </p:sp>
      <p:sp>
        <p:nvSpPr>
          <p:cNvPr id="187" name="Text Placeholder 4"/>
          <p:cNvSpPr>
            <a:spLocks noGrp="1"/>
          </p:cNvSpPr>
          <p:nvPr>
            <p:ph type="body" sz="quarter" idx="56" hasCustomPrompt="1"/>
          </p:nvPr>
        </p:nvSpPr>
        <p:spPr>
          <a:xfrm>
            <a:off x="2029968" y="5783318"/>
            <a:ext cx="1325880"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188" name="Text Placeholder 4"/>
          <p:cNvSpPr>
            <a:spLocks noGrp="1"/>
          </p:cNvSpPr>
          <p:nvPr>
            <p:ph type="body" sz="quarter" idx="57" hasCustomPrompt="1"/>
          </p:nvPr>
        </p:nvSpPr>
        <p:spPr>
          <a:xfrm>
            <a:off x="3581400" y="5644514"/>
            <a:ext cx="1325880" cy="177501"/>
          </a:xfrm>
        </p:spPr>
        <p:txBody>
          <a:bodyPr lIns="0" tIns="0" rIns="0" bIns="0">
            <a:noAutofit/>
          </a:bodyPr>
          <a:lstStyle>
            <a:lvl1pPr marL="0" indent="0">
              <a:lnSpc>
                <a:spcPts val="1000"/>
              </a:lnSpc>
              <a:spcBef>
                <a:spcPts val="0"/>
              </a:spcBef>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189" name="Picture Placeholder 3"/>
          <p:cNvSpPr>
            <a:spLocks noGrp="1"/>
          </p:cNvSpPr>
          <p:nvPr>
            <p:ph type="pic" sz="quarter" idx="58"/>
          </p:nvPr>
        </p:nvSpPr>
        <p:spPr>
          <a:xfrm>
            <a:off x="3616942" y="4729283"/>
            <a:ext cx="777240" cy="754380"/>
          </a:xfrm>
          <a:prstGeom prst="ellipse">
            <a:avLst/>
          </a:prstGeom>
        </p:spPr>
        <p:txBody>
          <a:bodyPr>
            <a:normAutofit/>
          </a:bodyPr>
          <a:lstStyle>
            <a:lvl1pPr marL="0" indent="0" algn="ctr">
              <a:buNone/>
              <a:defRPr sz="800"/>
            </a:lvl1pPr>
          </a:lstStyle>
          <a:p>
            <a:r>
              <a:rPr lang="en-US"/>
              <a:t>Click icon to add picture</a:t>
            </a:r>
            <a:endParaRPr lang="en-US" dirty="0"/>
          </a:p>
        </p:txBody>
      </p:sp>
      <p:sp>
        <p:nvSpPr>
          <p:cNvPr id="191" name="Text Placeholder 4"/>
          <p:cNvSpPr>
            <a:spLocks noGrp="1"/>
          </p:cNvSpPr>
          <p:nvPr>
            <p:ph type="body" sz="quarter" idx="59" hasCustomPrompt="1"/>
          </p:nvPr>
        </p:nvSpPr>
        <p:spPr>
          <a:xfrm>
            <a:off x="3581400" y="5783318"/>
            <a:ext cx="1325880"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192" name="Text Placeholder 4"/>
          <p:cNvSpPr>
            <a:spLocks noGrp="1"/>
          </p:cNvSpPr>
          <p:nvPr>
            <p:ph type="body" sz="quarter" idx="60" hasCustomPrompt="1"/>
          </p:nvPr>
        </p:nvSpPr>
        <p:spPr>
          <a:xfrm>
            <a:off x="5151119" y="5644514"/>
            <a:ext cx="1325880" cy="177501"/>
          </a:xfrm>
        </p:spPr>
        <p:txBody>
          <a:bodyPr lIns="0" tIns="0" rIns="0" bIns="0">
            <a:noAutofit/>
          </a:bodyPr>
          <a:lstStyle>
            <a:lvl1pPr marL="0" indent="0">
              <a:lnSpc>
                <a:spcPts val="1000"/>
              </a:lnSpc>
              <a:spcBef>
                <a:spcPts val="0"/>
              </a:spcBef>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193" name="Picture Placeholder 3"/>
          <p:cNvSpPr>
            <a:spLocks noGrp="1"/>
          </p:cNvSpPr>
          <p:nvPr>
            <p:ph type="pic" sz="quarter" idx="61"/>
          </p:nvPr>
        </p:nvSpPr>
        <p:spPr>
          <a:xfrm>
            <a:off x="5151120" y="4729283"/>
            <a:ext cx="777240" cy="754380"/>
          </a:xfrm>
          <a:prstGeom prst="ellipse">
            <a:avLst/>
          </a:prstGeom>
        </p:spPr>
        <p:txBody>
          <a:bodyPr>
            <a:normAutofit/>
          </a:bodyPr>
          <a:lstStyle>
            <a:lvl1pPr marL="0" indent="0" algn="ctr">
              <a:buNone/>
              <a:defRPr sz="800"/>
            </a:lvl1pPr>
          </a:lstStyle>
          <a:p>
            <a:r>
              <a:rPr lang="en-US"/>
              <a:t>Click icon to add picture</a:t>
            </a:r>
            <a:endParaRPr lang="en-US" dirty="0"/>
          </a:p>
        </p:txBody>
      </p:sp>
      <p:sp>
        <p:nvSpPr>
          <p:cNvPr id="195" name="Text Placeholder 4"/>
          <p:cNvSpPr>
            <a:spLocks noGrp="1"/>
          </p:cNvSpPr>
          <p:nvPr>
            <p:ph type="body" sz="quarter" idx="62" hasCustomPrompt="1"/>
          </p:nvPr>
        </p:nvSpPr>
        <p:spPr>
          <a:xfrm>
            <a:off x="5151119" y="5783318"/>
            <a:ext cx="1325880"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196" name="Text Placeholder 4"/>
          <p:cNvSpPr>
            <a:spLocks noGrp="1"/>
          </p:cNvSpPr>
          <p:nvPr>
            <p:ph type="body" sz="quarter" idx="63" hasCustomPrompt="1"/>
          </p:nvPr>
        </p:nvSpPr>
        <p:spPr>
          <a:xfrm>
            <a:off x="6705601" y="5644514"/>
            <a:ext cx="1325880" cy="177501"/>
          </a:xfrm>
        </p:spPr>
        <p:txBody>
          <a:bodyPr lIns="0" tIns="0" rIns="0" bIns="0">
            <a:noAutofit/>
          </a:bodyPr>
          <a:lstStyle>
            <a:lvl1pPr marL="0" indent="0">
              <a:lnSpc>
                <a:spcPts val="1000"/>
              </a:lnSpc>
              <a:spcBef>
                <a:spcPts val="0"/>
              </a:spcBef>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197" name="Picture Placeholder 3"/>
          <p:cNvSpPr>
            <a:spLocks noGrp="1"/>
          </p:cNvSpPr>
          <p:nvPr>
            <p:ph type="pic" sz="quarter" idx="64"/>
          </p:nvPr>
        </p:nvSpPr>
        <p:spPr>
          <a:xfrm>
            <a:off x="6705601" y="4729283"/>
            <a:ext cx="777240" cy="754380"/>
          </a:xfrm>
          <a:prstGeom prst="ellipse">
            <a:avLst/>
          </a:prstGeom>
        </p:spPr>
        <p:txBody>
          <a:bodyPr>
            <a:normAutofit/>
          </a:bodyPr>
          <a:lstStyle>
            <a:lvl1pPr marL="0" indent="0" algn="ctr">
              <a:buNone/>
              <a:defRPr sz="800"/>
            </a:lvl1pPr>
          </a:lstStyle>
          <a:p>
            <a:r>
              <a:rPr lang="en-US"/>
              <a:t>Click icon to add picture</a:t>
            </a:r>
            <a:endParaRPr lang="en-US" dirty="0"/>
          </a:p>
        </p:txBody>
      </p:sp>
      <p:sp>
        <p:nvSpPr>
          <p:cNvPr id="199" name="Text Placeholder 4"/>
          <p:cNvSpPr>
            <a:spLocks noGrp="1"/>
          </p:cNvSpPr>
          <p:nvPr>
            <p:ph type="body" sz="quarter" idx="65" hasCustomPrompt="1"/>
          </p:nvPr>
        </p:nvSpPr>
        <p:spPr>
          <a:xfrm>
            <a:off x="6705601" y="5783318"/>
            <a:ext cx="1325880"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200" name="Text Placeholder 4"/>
          <p:cNvSpPr>
            <a:spLocks noGrp="1"/>
          </p:cNvSpPr>
          <p:nvPr>
            <p:ph type="body" sz="quarter" idx="66" hasCustomPrompt="1"/>
          </p:nvPr>
        </p:nvSpPr>
        <p:spPr>
          <a:xfrm>
            <a:off x="8290555" y="5644514"/>
            <a:ext cx="1325880" cy="177501"/>
          </a:xfrm>
        </p:spPr>
        <p:txBody>
          <a:bodyPr lIns="0" tIns="0" rIns="0" bIns="0">
            <a:noAutofit/>
          </a:bodyPr>
          <a:lstStyle>
            <a:lvl1pPr marL="0" indent="0">
              <a:lnSpc>
                <a:spcPts val="1000"/>
              </a:lnSpc>
              <a:spcBef>
                <a:spcPts val="0"/>
              </a:spcBef>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201" name="Picture Placeholder 3"/>
          <p:cNvSpPr>
            <a:spLocks noGrp="1"/>
          </p:cNvSpPr>
          <p:nvPr>
            <p:ph type="pic" sz="quarter" idx="67"/>
          </p:nvPr>
        </p:nvSpPr>
        <p:spPr>
          <a:xfrm>
            <a:off x="8275320" y="4729283"/>
            <a:ext cx="777240" cy="754380"/>
          </a:xfrm>
          <a:prstGeom prst="ellipse">
            <a:avLst/>
          </a:prstGeom>
        </p:spPr>
        <p:txBody>
          <a:bodyPr>
            <a:normAutofit/>
          </a:bodyPr>
          <a:lstStyle>
            <a:lvl1pPr marL="0" indent="0" algn="ctr">
              <a:buNone/>
              <a:defRPr sz="800"/>
            </a:lvl1pPr>
          </a:lstStyle>
          <a:p>
            <a:r>
              <a:rPr lang="en-US"/>
              <a:t>Click icon to add picture</a:t>
            </a:r>
            <a:endParaRPr lang="en-US" dirty="0"/>
          </a:p>
        </p:txBody>
      </p:sp>
      <p:sp>
        <p:nvSpPr>
          <p:cNvPr id="203" name="Text Placeholder 4"/>
          <p:cNvSpPr>
            <a:spLocks noGrp="1"/>
          </p:cNvSpPr>
          <p:nvPr>
            <p:ph type="body" sz="quarter" idx="68" hasCustomPrompt="1"/>
          </p:nvPr>
        </p:nvSpPr>
        <p:spPr>
          <a:xfrm>
            <a:off x="8290555" y="5783318"/>
            <a:ext cx="1325880"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81" name="Text Placeholder 11"/>
          <p:cNvSpPr>
            <a:spLocks noGrp="1"/>
          </p:cNvSpPr>
          <p:nvPr>
            <p:ph type="body" sz="quarter" idx="11"/>
          </p:nvPr>
        </p:nvSpPr>
        <p:spPr>
          <a:xfrm>
            <a:off x="457200" y="6382512"/>
            <a:ext cx="9144000" cy="361195"/>
          </a:xfrm>
        </p:spPr>
        <p:txBody>
          <a:bodyPr anchor="b"/>
          <a:lstStyle>
            <a:lvl1pPr marL="0" algn="l" defTabSz="509412" rtl="0" eaLnBrk="1" latinLnBrk="0" hangingPunct="1">
              <a:lnSpc>
                <a:spcPts val="900"/>
              </a:lnSpc>
              <a:spcAft>
                <a:spcPts val="300"/>
              </a:spcAft>
              <a:defRPr lang="en-US" sz="800" b="0" i="0" u="none" strike="noStrike" kern="1200" baseline="0" dirty="0" smtClean="0">
                <a:solidFill>
                  <a:schemeClr val="bg1">
                    <a:lumMod val="50000"/>
                  </a:schemeClr>
                </a:solidFill>
                <a:latin typeface="Arial Narrow" pitchFamily="34" charset="0"/>
                <a:ea typeface="+mn-ea"/>
                <a:cs typeface="+mn-cs"/>
              </a:defRPr>
            </a:lvl1pPr>
            <a:lvl2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2pPr>
            <a:lvl3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3pPr>
            <a:lvl4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4pPr>
            <a:lvl5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5pPr>
          </a:lstStyle>
          <a:p>
            <a:pPr lvl="0"/>
            <a:r>
              <a:rPr lang="en-US"/>
              <a:t>Click to edit Master text styles</a:t>
            </a:r>
          </a:p>
        </p:txBody>
      </p:sp>
    </p:spTree>
    <p:extLst>
      <p:ext uri="{BB962C8B-B14F-4D97-AF65-F5344CB8AC3E}">
        <p14:creationId xmlns:p14="http://schemas.microsoft.com/office/powerpoint/2010/main" val="76536210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6_Org Chart">
    <p:spTree>
      <p:nvGrpSpPr>
        <p:cNvPr id="1" name=""/>
        <p:cNvGrpSpPr/>
        <p:nvPr/>
      </p:nvGrpSpPr>
      <p:grpSpPr>
        <a:xfrm>
          <a:off x="0" y="0"/>
          <a:ext cx="0" cy="0"/>
          <a:chOff x="0" y="0"/>
          <a:chExt cx="0" cy="0"/>
        </a:xfrm>
      </p:grpSpPr>
      <p:sp>
        <p:nvSpPr>
          <p:cNvPr id="42" name="Title Placeholder 1"/>
          <p:cNvSpPr>
            <a:spLocks noGrp="1"/>
          </p:cNvSpPr>
          <p:nvPr>
            <p:ph type="title"/>
          </p:nvPr>
        </p:nvSpPr>
        <p:spPr>
          <a:xfrm>
            <a:off x="457200" y="502920"/>
            <a:ext cx="9144001" cy="1004694"/>
          </a:xfrm>
          <a:prstGeom prst="rect">
            <a:avLst/>
          </a:prstGeom>
        </p:spPr>
        <p:txBody>
          <a:bodyPr vert="horz" lIns="0" tIns="0" rIns="0" bIns="0" rtlCol="0" anchor="t">
            <a:noAutofit/>
          </a:bodyPr>
          <a:lstStyle/>
          <a:p>
            <a:r>
              <a:rPr lang="en-US"/>
              <a:t>Click to edit Master title style</a:t>
            </a:r>
            <a:endParaRPr lang="en-US" dirty="0"/>
          </a:p>
        </p:txBody>
      </p:sp>
      <p:sp>
        <p:nvSpPr>
          <p:cNvPr id="102" name="Text Placeholder 4"/>
          <p:cNvSpPr>
            <a:spLocks noGrp="1"/>
          </p:cNvSpPr>
          <p:nvPr>
            <p:ph type="body" sz="quarter" idx="14" hasCustomPrompt="1"/>
          </p:nvPr>
        </p:nvSpPr>
        <p:spPr>
          <a:xfrm>
            <a:off x="1344168" y="1730324"/>
            <a:ext cx="1828800" cy="177501"/>
          </a:xfrm>
        </p:spPr>
        <p:txBody>
          <a:bodyPr lIns="0" tIns="0" rIns="0" bIns="0">
            <a:noAutofit/>
          </a:bodyPr>
          <a:lstStyle>
            <a:lvl1pPr marL="0" indent="0">
              <a:lnSpc>
                <a:spcPts val="1000"/>
              </a:lnSpc>
              <a:spcBef>
                <a:spcPts val="0"/>
              </a:spcBef>
              <a:spcAft>
                <a:spcPts val="0"/>
              </a:spcAft>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103" name="Picture Placeholder 3"/>
          <p:cNvSpPr>
            <a:spLocks noGrp="1"/>
          </p:cNvSpPr>
          <p:nvPr>
            <p:ph type="pic" sz="quarter" idx="15"/>
          </p:nvPr>
        </p:nvSpPr>
        <p:spPr>
          <a:xfrm>
            <a:off x="457200" y="1647664"/>
            <a:ext cx="777240" cy="754380"/>
          </a:xfrm>
          <a:prstGeom prst="ellipse">
            <a:avLst/>
          </a:prstGeom>
        </p:spPr>
        <p:txBody>
          <a:bodyPr>
            <a:normAutofit/>
          </a:bodyPr>
          <a:lstStyle>
            <a:lvl1pPr marL="0" indent="0" algn="ctr">
              <a:buNone/>
              <a:defRPr sz="800"/>
            </a:lvl1pPr>
          </a:lstStyle>
          <a:p>
            <a:r>
              <a:rPr lang="en-US"/>
              <a:t>Click icon to add picture</a:t>
            </a:r>
            <a:endParaRPr lang="en-US" dirty="0"/>
          </a:p>
        </p:txBody>
      </p:sp>
      <p:sp>
        <p:nvSpPr>
          <p:cNvPr id="105" name="Text Placeholder 4"/>
          <p:cNvSpPr>
            <a:spLocks noGrp="1"/>
          </p:cNvSpPr>
          <p:nvPr>
            <p:ph type="body" sz="quarter" idx="17" hasCustomPrompt="1"/>
          </p:nvPr>
        </p:nvSpPr>
        <p:spPr>
          <a:xfrm>
            <a:off x="1344168" y="1924751"/>
            <a:ext cx="1828800"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210" name="Text Placeholder 4"/>
          <p:cNvSpPr>
            <a:spLocks noGrp="1"/>
          </p:cNvSpPr>
          <p:nvPr>
            <p:ph type="body" sz="quarter" idx="51" hasCustomPrompt="1"/>
          </p:nvPr>
        </p:nvSpPr>
        <p:spPr>
          <a:xfrm>
            <a:off x="1344168" y="2262197"/>
            <a:ext cx="1828800"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75" name="Text Placeholder 4"/>
          <p:cNvSpPr>
            <a:spLocks noGrp="1"/>
          </p:cNvSpPr>
          <p:nvPr>
            <p:ph type="body" sz="quarter" idx="39" hasCustomPrompt="1"/>
          </p:nvPr>
        </p:nvSpPr>
        <p:spPr>
          <a:xfrm>
            <a:off x="457200" y="4600850"/>
            <a:ext cx="1609344" cy="177501"/>
          </a:xfrm>
        </p:spPr>
        <p:txBody>
          <a:bodyPr lIns="0" tIns="0" rIns="0" bIns="0">
            <a:noAutofit/>
          </a:bodyPr>
          <a:lstStyle>
            <a:lvl1pPr marL="0" indent="0">
              <a:lnSpc>
                <a:spcPts val="1000"/>
              </a:lnSpc>
              <a:spcBef>
                <a:spcPts val="0"/>
              </a:spcBef>
              <a:spcAft>
                <a:spcPts val="0"/>
              </a:spcAft>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78" name="Text Placeholder 4"/>
          <p:cNvSpPr>
            <a:spLocks noGrp="1"/>
          </p:cNvSpPr>
          <p:nvPr>
            <p:ph type="body" sz="quarter" idx="41" hasCustomPrompt="1"/>
          </p:nvPr>
        </p:nvSpPr>
        <p:spPr>
          <a:xfrm>
            <a:off x="457200" y="4795277"/>
            <a:ext cx="1609344"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81" name="Text Placeholder 4"/>
          <p:cNvSpPr>
            <a:spLocks noGrp="1"/>
          </p:cNvSpPr>
          <p:nvPr>
            <p:ph type="body" sz="quarter" idx="59" hasCustomPrompt="1"/>
          </p:nvPr>
        </p:nvSpPr>
        <p:spPr>
          <a:xfrm>
            <a:off x="457200" y="5132724"/>
            <a:ext cx="1609344"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84" name="Text Placeholder 4"/>
          <p:cNvSpPr>
            <a:spLocks noGrp="1"/>
          </p:cNvSpPr>
          <p:nvPr>
            <p:ph type="body" sz="quarter" idx="62" hasCustomPrompt="1"/>
          </p:nvPr>
        </p:nvSpPr>
        <p:spPr>
          <a:xfrm>
            <a:off x="457200" y="5664934"/>
            <a:ext cx="1609344" cy="798755"/>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87" name="Text Placeholder 4"/>
          <p:cNvSpPr>
            <a:spLocks noGrp="1"/>
          </p:cNvSpPr>
          <p:nvPr>
            <p:ph type="body" sz="quarter" idx="65" hasCustomPrompt="1"/>
          </p:nvPr>
        </p:nvSpPr>
        <p:spPr>
          <a:xfrm>
            <a:off x="457200" y="5466796"/>
            <a:ext cx="1609344" cy="177501"/>
          </a:xfrm>
        </p:spPr>
        <p:txBody>
          <a:bodyPr lIns="0" tIns="0" rIns="0" bIns="0">
            <a:noAutofit/>
          </a:bodyPr>
          <a:lstStyle>
            <a:lvl1pPr marL="0" indent="0">
              <a:lnSpc>
                <a:spcPts val="1000"/>
              </a:lnSpc>
              <a:spcBef>
                <a:spcPts val="0"/>
              </a:spcBef>
              <a:spcAft>
                <a:spcPts val="0"/>
              </a:spcAft>
              <a:buNone/>
              <a:defRPr sz="800" b="1"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88" name="Text Placeholder 4"/>
          <p:cNvSpPr>
            <a:spLocks noGrp="1"/>
          </p:cNvSpPr>
          <p:nvPr>
            <p:ph type="body" sz="quarter" idx="66" hasCustomPrompt="1"/>
          </p:nvPr>
        </p:nvSpPr>
        <p:spPr>
          <a:xfrm>
            <a:off x="1344168" y="2793196"/>
            <a:ext cx="3352800" cy="443753"/>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89" name="Text Placeholder 4"/>
          <p:cNvSpPr>
            <a:spLocks noGrp="1"/>
          </p:cNvSpPr>
          <p:nvPr>
            <p:ph type="body" sz="quarter" idx="67" hasCustomPrompt="1"/>
          </p:nvPr>
        </p:nvSpPr>
        <p:spPr>
          <a:xfrm>
            <a:off x="1344168" y="2601646"/>
            <a:ext cx="1828800" cy="177501"/>
          </a:xfrm>
        </p:spPr>
        <p:txBody>
          <a:bodyPr lIns="0" tIns="0" rIns="0" bIns="0">
            <a:noAutofit/>
          </a:bodyPr>
          <a:lstStyle>
            <a:lvl1pPr marL="0" indent="0">
              <a:lnSpc>
                <a:spcPts val="1000"/>
              </a:lnSpc>
              <a:spcBef>
                <a:spcPts val="0"/>
              </a:spcBef>
              <a:spcAft>
                <a:spcPts val="0"/>
              </a:spcAft>
              <a:buNone/>
              <a:defRPr sz="800" b="1"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32" name="Picture Placeholder 3"/>
          <p:cNvSpPr>
            <a:spLocks noGrp="1"/>
          </p:cNvSpPr>
          <p:nvPr>
            <p:ph type="pic" sz="quarter" idx="68"/>
          </p:nvPr>
        </p:nvSpPr>
        <p:spPr>
          <a:xfrm>
            <a:off x="457200" y="3739046"/>
            <a:ext cx="777240" cy="754380"/>
          </a:xfrm>
          <a:prstGeom prst="ellipse">
            <a:avLst/>
          </a:prstGeom>
        </p:spPr>
        <p:txBody>
          <a:bodyPr>
            <a:normAutofit/>
          </a:bodyPr>
          <a:lstStyle>
            <a:lvl1pPr marL="0" indent="0" algn="ctr">
              <a:buNone/>
              <a:defRPr sz="800"/>
            </a:lvl1pPr>
          </a:lstStyle>
          <a:p>
            <a:r>
              <a:rPr lang="en-US"/>
              <a:t>Click icon to add picture</a:t>
            </a:r>
          </a:p>
        </p:txBody>
      </p:sp>
      <p:sp>
        <p:nvSpPr>
          <p:cNvPr id="34" name="Text Placeholder 4"/>
          <p:cNvSpPr>
            <a:spLocks noGrp="1"/>
          </p:cNvSpPr>
          <p:nvPr>
            <p:ph type="body" sz="quarter" idx="69" hasCustomPrompt="1"/>
          </p:nvPr>
        </p:nvSpPr>
        <p:spPr>
          <a:xfrm>
            <a:off x="2353056" y="4600850"/>
            <a:ext cx="1609344" cy="177501"/>
          </a:xfrm>
        </p:spPr>
        <p:txBody>
          <a:bodyPr lIns="0" tIns="0" rIns="0" bIns="0">
            <a:noAutofit/>
          </a:bodyPr>
          <a:lstStyle>
            <a:lvl1pPr marL="0" indent="0">
              <a:lnSpc>
                <a:spcPts val="1000"/>
              </a:lnSpc>
              <a:spcBef>
                <a:spcPts val="0"/>
              </a:spcBef>
              <a:spcAft>
                <a:spcPts val="0"/>
              </a:spcAft>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36" name="Text Placeholder 4"/>
          <p:cNvSpPr>
            <a:spLocks noGrp="1"/>
          </p:cNvSpPr>
          <p:nvPr>
            <p:ph type="body" sz="quarter" idx="70" hasCustomPrompt="1"/>
          </p:nvPr>
        </p:nvSpPr>
        <p:spPr>
          <a:xfrm>
            <a:off x="2353056" y="4795277"/>
            <a:ext cx="1609344"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37" name="Text Placeholder 4"/>
          <p:cNvSpPr>
            <a:spLocks noGrp="1"/>
          </p:cNvSpPr>
          <p:nvPr>
            <p:ph type="body" sz="quarter" idx="71" hasCustomPrompt="1"/>
          </p:nvPr>
        </p:nvSpPr>
        <p:spPr>
          <a:xfrm>
            <a:off x="2353056" y="5132724"/>
            <a:ext cx="1609344"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38" name="Text Placeholder 4"/>
          <p:cNvSpPr>
            <a:spLocks noGrp="1"/>
          </p:cNvSpPr>
          <p:nvPr>
            <p:ph type="body" sz="quarter" idx="72" hasCustomPrompt="1"/>
          </p:nvPr>
        </p:nvSpPr>
        <p:spPr>
          <a:xfrm>
            <a:off x="2353056" y="5664934"/>
            <a:ext cx="1609344" cy="798755"/>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39" name="Text Placeholder 4"/>
          <p:cNvSpPr>
            <a:spLocks noGrp="1"/>
          </p:cNvSpPr>
          <p:nvPr>
            <p:ph type="body" sz="quarter" idx="73" hasCustomPrompt="1"/>
          </p:nvPr>
        </p:nvSpPr>
        <p:spPr>
          <a:xfrm>
            <a:off x="2353056" y="5466796"/>
            <a:ext cx="1609344" cy="177501"/>
          </a:xfrm>
        </p:spPr>
        <p:txBody>
          <a:bodyPr lIns="0" tIns="0" rIns="0" bIns="0">
            <a:noAutofit/>
          </a:bodyPr>
          <a:lstStyle>
            <a:lvl1pPr marL="0" indent="0">
              <a:lnSpc>
                <a:spcPts val="1000"/>
              </a:lnSpc>
              <a:spcBef>
                <a:spcPts val="0"/>
              </a:spcBef>
              <a:spcAft>
                <a:spcPts val="0"/>
              </a:spcAft>
              <a:buNone/>
              <a:defRPr sz="800" b="1"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40" name="Picture Placeholder 3"/>
          <p:cNvSpPr>
            <a:spLocks noGrp="1"/>
          </p:cNvSpPr>
          <p:nvPr>
            <p:ph type="pic" sz="quarter" idx="74"/>
          </p:nvPr>
        </p:nvSpPr>
        <p:spPr>
          <a:xfrm>
            <a:off x="2353056" y="3739046"/>
            <a:ext cx="777240" cy="754380"/>
          </a:xfrm>
          <a:prstGeom prst="ellipse">
            <a:avLst/>
          </a:prstGeom>
        </p:spPr>
        <p:txBody>
          <a:bodyPr>
            <a:normAutofit/>
          </a:bodyPr>
          <a:lstStyle>
            <a:lvl1pPr marL="0" indent="0" algn="ctr">
              <a:buNone/>
              <a:defRPr sz="800"/>
            </a:lvl1pPr>
          </a:lstStyle>
          <a:p>
            <a:r>
              <a:rPr lang="en-US"/>
              <a:t>Click icon to add picture</a:t>
            </a:r>
          </a:p>
        </p:txBody>
      </p:sp>
      <p:sp>
        <p:nvSpPr>
          <p:cNvPr id="41" name="Text Placeholder 4"/>
          <p:cNvSpPr>
            <a:spLocks noGrp="1"/>
          </p:cNvSpPr>
          <p:nvPr>
            <p:ph type="body" sz="quarter" idx="75" hasCustomPrompt="1"/>
          </p:nvPr>
        </p:nvSpPr>
        <p:spPr>
          <a:xfrm>
            <a:off x="4227443" y="4600850"/>
            <a:ext cx="1609344" cy="177501"/>
          </a:xfrm>
        </p:spPr>
        <p:txBody>
          <a:bodyPr lIns="0" tIns="0" rIns="0" bIns="0">
            <a:noAutofit/>
          </a:bodyPr>
          <a:lstStyle>
            <a:lvl1pPr marL="0" indent="0">
              <a:lnSpc>
                <a:spcPts val="1000"/>
              </a:lnSpc>
              <a:spcBef>
                <a:spcPts val="0"/>
              </a:spcBef>
              <a:spcAft>
                <a:spcPts val="0"/>
              </a:spcAft>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44" name="Text Placeholder 4"/>
          <p:cNvSpPr>
            <a:spLocks noGrp="1"/>
          </p:cNvSpPr>
          <p:nvPr>
            <p:ph type="body" sz="quarter" idx="76" hasCustomPrompt="1"/>
          </p:nvPr>
        </p:nvSpPr>
        <p:spPr>
          <a:xfrm>
            <a:off x="4227443" y="4795277"/>
            <a:ext cx="1609344"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45" name="Text Placeholder 4"/>
          <p:cNvSpPr>
            <a:spLocks noGrp="1"/>
          </p:cNvSpPr>
          <p:nvPr>
            <p:ph type="body" sz="quarter" idx="77" hasCustomPrompt="1"/>
          </p:nvPr>
        </p:nvSpPr>
        <p:spPr>
          <a:xfrm>
            <a:off x="4227443" y="5132724"/>
            <a:ext cx="1609344"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46" name="Text Placeholder 4"/>
          <p:cNvSpPr>
            <a:spLocks noGrp="1"/>
          </p:cNvSpPr>
          <p:nvPr>
            <p:ph type="body" sz="quarter" idx="78" hasCustomPrompt="1"/>
          </p:nvPr>
        </p:nvSpPr>
        <p:spPr>
          <a:xfrm>
            <a:off x="4227443" y="5664934"/>
            <a:ext cx="1609344" cy="798755"/>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47" name="Text Placeholder 4"/>
          <p:cNvSpPr>
            <a:spLocks noGrp="1"/>
          </p:cNvSpPr>
          <p:nvPr>
            <p:ph type="body" sz="quarter" idx="79" hasCustomPrompt="1"/>
          </p:nvPr>
        </p:nvSpPr>
        <p:spPr>
          <a:xfrm>
            <a:off x="4227443" y="5466796"/>
            <a:ext cx="1609344" cy="177501"/>
          </a:xfrm>
        </p:spPr>
        <p:txBody>
          <a:bodyPr lIns="0" tIns="0" rIns="0" bIns="0">
            <a:noAutofit/>
          </a:bodyPr>
          <a:lstStyle>
            <a:lvl1pPr marL="0" indent="0">
              <a:lnSpc>
                <a:spcPts val="1000"/>
              </a:lnSpc>
              <a:spcBef>
                <a:spcPts val="0"/>
              </a:spcBef>
              <a:spcAft>
                <a:spcPts val="0"/>
              </a:spcAft>
              <a:buNone/>
              <a:defRPr sz="800" b="1"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48" name="Picture Placeholder 3"/>
          <p:cNvSpPr>
            <a:spLocks noGrp="1"/>
          </p:cNvSpPr>
          <p:nvPr>
            <p:ph type="pic" sz="quarter" idx="80"/>
          </p:nvPr>
        </p:nvSpPr>
        <p:spPr>
          <a:xfrm>
            <a:off x="4227443" y="3739046"/>
            <a:ext cx="777240" cy="754380"/>
          </a:xfrm>
          <a:prstGeom prst="ellipse">
            <a:avLst/>
          </a:prstGeom>
        </p:spPr>
        <p:txBody>
          <a:bodyPr>
            <a:normAutofit/>
          </a:bodyPr>
          <a:lstStyle>
            <a:lvl1pPr marL="0" indent="0" algn="ctr">
              <a:buNone/>
              <a:defRPr sz="800"/>
            </a:lvl1pPr>
          </a:lstStyle>
          <a:p>
            <a:r>
              <a:rPr lang="en-US"/>
              <a:t>Click icon to add picture</a:t>
            </a:r>
          </a:p>
        </p:txBody>
      </p:sp>
      <p:sp>
        <p:nvSpPr>
          <p:cNvPr id="49" name="Text Placeholder 4"/>
          <p:cNvSpPr>
            <a:spLocks noGrp="1"/>
          </p:cNvSpPr>
          <p:nvPr>
            <p:ph type="body" sz="quarter" idx="81" hasCustomPrompt="1"/>
          </p:nvPr>
        </p:nvSpPr>
        <p:spPr>
          <a:xfrm>
            <a:off x="6096000" y="4600850"/>
            <a:ext cx="1609344" cy="177501"/>
          </a:xfrm>
        </p:spPr>
        <p:txBody>
          <a:bodyPr lIns="0" tIns="0" rIns="0" bIns="0">
            <a:noAutofit/>
          </a:bodyPr>
          <a:lstStyle>
            <a:lvl1pPr marL="0" indent="0">
              <a:lnSpc>
                <a:spcPts val="1000"/>
              </a:lnSpc>
              <a:spcBef>
                <a:spcPts val="0"/>
              </a:spcBef>
              <a:spcAft>
                <a:spcPts val="0"/>
              </a:spcAft>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51" name="Text Placeholder 4"/>
          <p:cNvSpPr>
            <a:spLocks noGrp="1"/>
          </p:cNvSpPr>
          <p:nvPr>
            <p:ph type="body" sz="quarter" idx="82" hasCustomPrompt="1"/>
          </p:nvPr>
        </p:nvSpPr>
        <p:spPr>
          <a:xfrm>
            <a:off x="6096000" y="4795277"/>
            <a:ext cx="1609344"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52" name="Text Placeholder 4"/>
          <p:cNvSpPr>
            <a:spLocks noGrp="1"/>
          </p:cNvSpPr>
          <p:nvPr>
            <p:ph type="body" sz="quarter" idx="83" hasCustomPrompt="1"/>
          </p:nvPr>
        </p:nvSpPr>
        <p:spPr>
          <a:xfrm>
            <a:off x="6096000" y="5132724"/>
            <a:ext cx="1609344"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53" name="Text Placeholder 4"/>
          <p:cNvSpPr>
            <a:spLocks noGrp="1"/>
          </p:cNvSpPr>
          <p:nvPr>
            <p:ph type="body" sz="quarter" idx="84" hasCustomPrompt="1"/>
          </p:nvPr>
        </p:nvSpPr>
        <p:spPr>
          <a:xfrm>
            <a:off x="6096000" y="5664934"/>
            <a:ext cx="1609344" cy="798755"/>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54" name="Text Placeholder 4"/>
          <p:cNvSpPr>
            <a:spLocks noGrp="1"/>
          </p:cNvSpPr>
          <p:nvPr>
            <p:ph type="body" sz="quarter" idx="85" hasCustomPrompt="1"/>
          </p:nvPr>
        </p:nvSpPr>
        <p:spPr>
          <a:xfrm>
            <a:off x="6096000" y="5466796"/>
            <a:ext cx="1609344" cy="177501"/>
          </a:xfrm>
        </p:spPr>
        <p:txBody>
          <a:bodyPr lIns="0" tIns="0" rIns="0" bIns="0">
            <a:noAutofit/>
          </a:bodyPr>
          <a:lstStyle>
            <a:lvl1pPr marL="0" indent="0">
              <a:lnSpc>
                <a:spcPts val="1000"/>
              </a:lnSpc>
              <a:spcBef>
                <a:spcPts val="0"/>
              </a:spcBef>
              <a:spcAft>
                <a:spcPts val="0"/>
              </a:spcAft>
              <a:buNone/>
              <a:defRPr sz="800" b="1"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55" name="Picture Placeholder 3"/>
          <p:cNvSpPr>
            <a:spLocks noGrp="1"/>
          </p:cNvSpPr>
          <p:nvPr>
            <p:ph type="pic" sz="quarter" idx="86"/>
          </p:nvPr>
        </p:nvSpPr>
        <p:spPr>
          <a:xfrm>
            <a:off x="6096000" y="3739046"/>
            <a:ext cx="777240" cy="754380"/>
          </a:xfrm>
          <a:prstGeom prst="ellipse">
            <a:avLst/>
          </a:prstGeom>
        </p:spPr>
        <p:txBody>
          <a:bodyPr>
            <a:normAutofit/>
          </a:bodyPr>
          <a:lstStyle>
            <a:lvl1pPr marL="0" indent="0" algn="ctr">
              <a:buNone/>
              <a:defRPr sz="800"/>
            </a:lvl1pPr>
          </a:lstStyle>
          <a:p>
            <a:r>
              <a:rPr lang="en-US"/>
              <a:t>Click icon to add picture</a:t>
            </a:r>
          </a:p>
        </p:txBody>
      </p:sp>
      <p:sp>
        <p:nvSpPr>
          <p:cNvPr id="56" name="Text Placeholder 4"/>
          <p:cNvSpPr>
            <a:spLocks noGrp="1"/>
          </p:cNvSpPr>
          <p:nvPr>
            <p:ph type="body" sz="quarter" idx="87" hasCustomPrompt="1"/>
          </p:nvPr>
        </p:nvSpPr>
        <p:spPr>
          <a:xfrm>
            <a:off x="7991856" y="4600850"/>
            <a:ext cx="1609344" cy="177501"/>
          </a:xfrm>
        </p:spPr>
        <p:txBody>
          <a:bodyPr lIns="0" tIns="0" rIns="0" bIns="0">
            <a:noAutofit/>
          </a:bodyPr>
          <a:lstStyle>
            <a:lvl1pPr marL="0" indent="0">
              <a:lnSpc>
                <a:spcPts val="1000"/>
              </a:lnSpc>
              <a:spcBef>
                <a:spcPts val="0"/>
              </a:spcBef>
              <a:spcAft>
                <a:spcPts val="0"/>
              </a:spcAft>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58" name="Text Placeholder 4"/>
          <p:cNvSpPr>
            <a:spLocks noGrp="1"/>
          </p:cNvSpPr>
          <p:nvPr>
            <p:ph type="body" sz="quarter" idx="88" hasCustomPrompt="1"/>
          </p:nvPr>
        </p:nvSpPr>
        <p:spPr>
          <a:xfrm>
            <a:off x="7991856" y="4795277"/>
            <a:ext cx="1609344"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59" name="Text Placeholder 4"/>
          <p:cNvSpPr>
            <a:spLocks noGrp="1"/>
          </p:cNvSpPr>
          <p:nvPr>
            <p:ph type="body" sz="quarter" idx="89" hasCustomPrompt="1"/>
          </p:nvPr>
        </p:nvSpPr>
        <p:spPr>
          <a:xfrm>
            <a:off x="7991856" y="5132724"/>
            <a:ext cx="1609344"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60" name="Text Placeholder 4"/>
          <p:cNvSpPr>
            <a:spLocks noGrp="1"/>
          </p:cNvSpPr>
          <p:nvPr>
            <p:ph type="body" sz="quarter" idx="90" hasCustomPrompt="1"/>
          </p:nvPr>
        </p:nvSpPr>
        <p:spPr>
          <a:xfrm>
            <a:off x="7991856" y="5664934"/>
            <a:ext cx="1609344" cy="798755"/>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61" name="Text Placeholder 4"/>
          <p:cNvSpPr>
            <a:spLocks noGrp="1"/>
          </p:cNvSpPr>
          <p:nvPr>
            <p:ph type="body" sz="quarter" idx="91" hasCustomPrompt="1"/>
          </p:nvPr>
        </p:nvSpPr>
        <p:spPr>
          <a:xfrm>
            <a:off x="7991856" y="5466796"/>
            <a:ext cx="1609344" cy="177501"/>
          </a:xfrm>
        </p:spPr>
        <p:txBody>
          <a:bodyPr lIns="0" tIns="0" rIns="0" bIns="0">
            <a:noAutofit/>
          </a:bodyPr>
          <a:lstStyle>
            <a:lvl1pPr marL="0" indent="0">
              <a:lnSpc>
                <a:spcPts val="1000"/>
              </a:lnSpc>
              <a:spcBef>
                <a:spcPts val="0"/>
              </a:spcBef>
              <a:spcAft>
                <a:spcPts val="0"/>
              </a:spcAft>
              <a:buNone/>
              <a:defRPr sz="800" b="1"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62" name="Picture Placeholder 3"/>
          <p:cNvSpPr>
            <a:spLocks noGrp="1"/>
          </p:cNvSpPr>
          <p:nvPr>
            <p:ph type="pic" sz="quarter" idx="92"/>
          </p:nvPr>
        </p:nvSpPr>
        <p:spPr>
          <a:xfrm>
            <a:off x="7991856" y="3739046"/>
            <a:ext cx="777240" cy="754380"/>
          </a:xfrm>
          <a:prstGeom prst="ellipse">
            <a:avLst/>
          </a:prstGeom>
        </p:spPr>
        <p:txBody>
          <a:bodyPr>
            <a:normAutofit/>
          </a:bodyPr>
          <a:lstStyle>
            <a:lvl1pPr marL="0" indent="0" algn="ctr">
              <a:buNone/>
              <a:defRPr sz="800"/>
            </a:lvl1pPr>
          </a:lstStyle>
          <a:p>
            <a:r>
              <a:rPr lang="en-US"/>
              <a:t>Click icon to add picture</a:t>
            </a:r>
          </a:p>
        </p:txBody>
      </p:sp>
      <p:sp>
        <p:nvSpPr>
          <p:cNvPr id="66" name="Text Placeholder 11"/>
          <p:cNvSpPr>
            <a:spLocks noGrp="1"/>
          </p:cNvSpPr>
          <p:nvPr>
            <p:ph type="body" sz="quarter" idx="11"/>
          </p:nvPr>
        </p:nvSpPr>
        <p:spPr>
          <a:xfrm>
            <a:off x="453286" y="6382512"/>
            <a:ext cx="9147915" cy="361195"/>
          </a:xfrm>
        </p:spPr>
        <p:txBody>
          <a:bodyPr anchor="b"/>
          <a:lstStyle>
            <a:lvl1pPr marL="0" algn="l" defTabSz="509412" rtl="0" eaLnBrk="1" latinLnBrk="0" hangingPunct="1">
              <a:lnSpc>
                <a:spcPts val="900"/>
              </a:lnSpc>
              <a:spcAft>
                <a:spcPts val="300"/>
              </a:spcAft>
              <a:defRPr lang="en-US" sz="800" b="0" i="0" u="none" strike="noStrike" kern="1200" baseline="0" dirty="0" smtClean="0">
                <a:solidFill>
                  <a:schemeClr val="bg1">
                    <a:lumMod val="50000"/>
                  </a:schemeClr>
                </a:solidFill>
                <a:latin typeface="Arial Narrow" pitchFamily="34" charset="0"/>
                <a:ea typeface="+mn-ea"/>
                <a:cs typeface="+mn-cs"/>
              </a:defRPr>
            </a:lvl1pPr>
            <a:lvl2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2pPr>
            <a:lvl3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3pPr>
            <a:lvl4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4pPr>
            <a:lvl5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5pPr>
          </a:lstStyle>
          <a:p>
            <a:pPr lvl="0"/>
            <a:r>
              <a:rPr lang="en-US"/>
              <a:t>Click to edit Master text styles</a:t>
            </a:r>
          </a:p>
        </p:txBody>
      </p:sp>
    </p:spTree>
    <p:extLst>
      <p:ext uri="{BB962C8B-B14F-4D97-AF65-F5344CB8AC3E}">
        <p14:creationId xmlns:p14="http://schemas.microsoft.com/office/powerpoint/2010/main" val="360937121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8_Org Chart wo Photos">
    <p:spTree>
      <p:nvGrpSpPr>
        <p:cNvPr id="1" name=""/>
        <p:cNvGrpSpPr/>
        <p:nvPr/>
      </p:nvGrpSpPr>
      <p:grpSpPr>
        <a:xfrm>
          <a:off x="0" y="0"/>
          <a:ext cx="0" cy="0"/>
          <a:chOff x="0" y="0"/>
          <a:chExt cx="0" cy="0"/>
        </a:xfrm>
      </p:grpSpPr>
      <p:sp>
        <p:nvSpPr>
          <p:cNvPr id="42" name="Title Placeholder 1"/>
          <p:cNvSpPr>
            <a:spLocks noGrp="1"/>
          </p:cNvSpPr>
          <p:nvPr>
            <p:ph type="title"/>
          </p:nvPr>
        </p:nvSpPr>
        <p:spPr>
          <a:xfrm>
            <a:off x="457200" y="502920"/>
            <a:ext cx="9144001" cy="1004694"/>
          </a:xfrm>
          <a:prstGeom prst="rect">
            <a:avLst/>
          </a:prstGeom>
        </p:spPr>
        <p:txBody>
          <a:bodyPr vert="horz" lIns="0" tIns="0" rIns="0" bIns="0" rtlCol="0" anchor="t">
            <a:noAutofit/>
          </a:bodyPr>
          <a:lstStyle/>
          <a:p>
            <a:r>
              <a:rPr lang="en-US"/>
              <a:t>Click to edit Master title style</a:t>
            </a:r>
            <a:endParaRPr lang="en-US" dirty="0"/>
          </a:p>
        </p:txBody>
      </p:sp>
      <p:sp>
        <p:nvSpPr>
          <p:cNvPr id="102" name="Text Placeholder 4"/>
          <p:cNvSpPr>
            <a:spLocks noGrp="1"/>
          </p:cNvSpPr>
          <p:nvPr>
            <p:ph type="body" sz="quarter" idx="14" hasCustomPrompt="1"/>
          </p:nvPr>
        </p:nvSpPr>
        <p:spPr>
          <a:xfrm>
            <a:off x="457200" y="1647664"/>
            <a:ext cx="1828800" cy="177501"/>
          </a:xfrm>
        </p:spPr>
        <p:txBody>
          <a:bodyPr lIns="0" tIns="0" rIns="0" bIns="0">
            <a:noAutofit/>
          </a:bodyPr>
          <a:lstStyle>
            <a:lvl1pPr marL="0" indent="0">
              <a:lnSpc>
                <a:spcPts val="1000"/>
              </a:lnSpc>
              <a:spcBef>
                <a:spcPts val="0"/>
              </a:spcBef>
              <a:spcAft>
                <a:spcPts val="0"/>
              </a:spcAft>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105" name="Text Placeholder 4"/>
          <p:cNvSpPr>
            <a:spLocks noGrp="1"/>
          </p:cNvSpPr>
          <p:nvPr>
            <p:ph type="body" sz="quarter" idx="17" hasCustomPrompt="1"/>
          </p:nvPr>
        </p:nvSpPr>
        <p:spPr>
          <a:xfrm>
            <a:off x="457200" y="1842091"/>
            <a:ext cx="1828800"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210" name="Text Placeholder 4"/>
          <p:cNvSpPr>
            <a:spLocks noGrp="1"/>
          </p:cNvSpPr>
          <p:nvPr>
            <p:ph type="body" sz="quarter" idx="51" hasCustomPrompt="1"/>
          </p:nvPr>
        </p:nvSpPr>
        <p:spPr>
          <a:xfrm>
            <a:off x="457200" y="2179537"/>
            <a:ext cx="1828800"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75" name="Text Placeholder 4"/>
          <p:cNvSpPr>
            <a:spLocks noGrp="1"/>
          </p:cNvSpPr>
          <p:nvPr>
            <p:ph type="body" sz="quarter" idx="39" hasCustomPrompt="1"/>
          </p:nvPr>
        </p:nvSpPr>
        <p:spPr>
          <a:xfrm>
            <a:off x="457200" y="3720753"/>
            <a:ext cx="1609344" cy="177501"/>
          </a:xfrm>
        </p:spPr>
        <p:txBody>
          <a:bodyPr lIns="0" tIns="0" rIns="0" bIns="0">
            <a:noAutofit/>
          </a:bodyPr>
          <a:lstStyle>
            <a:lvl1pPr marL="0" indent="0">
              <a:lnSpc>
                <a:spcPts val="1000"/>
              </a:lnSpc>
              <a:spcBef>
                <a:spcPts val="0"/>
              </a:spcBef>
              <a:spcAft>
                <a:spcPts val="0"/>
              </a:spcAft>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78" name="Text Placeholder 4"/>
          <p:cNvSpPr>
            <a:spLocks noGrp="1"/>
          </p:cNvSpPr>
          <p:nvPr>
            <p:ph type="body" sz="quarter" idx="41" hasCustomPrompt="1"/>
          </p:nvPr>
        </p:nvSpPr>
        <p:spPr>
          <a:xfrm>
            <a:off x="457200" y="3915180"/>
            <a:ext cx="1609344"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81" name="Text Placeholder 4"/>
          <p:cNvSpPr>
            <a:spLocks noGrp="1"/>
          </p:cNvSpPr>
          <p:nvPr>
            <p:ph type="body" sz="quarter" idx="59" hasCustomPrompt="1"/>
          </p:nvPr>
        </p:nvSpPr>
        <p:spPr>
          <a:xfrm>
            <a:off x="457200" y="4252627"/>
            <a:ext cx="1609344"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84" name="Text Placeholder 4"/>
          <p:cNvSpPr>
            <a:spLocks noGrp="1"/>
          </p:cNvSpPr>
          <p:nvPr>
            <p:ph type="body" sz="quarter" idx="62" hasCustomPrompt="1"/>
          </p:nvPr>
        </p:nvSpPr>
        <p:spPr>
          <a:xfrm>
            <a:off x="457200" y="4784836"/>
            <a:ext cx="1609344" cy="798755"/>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87" name="Text Placeholder 4"/>
          <p:cNvSpPr>
            <a:spLocks noGrp="1"/>
          </p:cNvSpPr>
          <p:nvPr>
            <p:ph type="body" sz="quarter" idx="65" hasCustomPrompt="1"/>
          </p:nvPr>
        </p:nvSpPr>
        <p:spPr>
          <a:xfrm>
            <a:off x="457200" y="4586698"/>
            <a:ext cx="1609344" cy="177501"/>
          </a:xfrm>
        </p:spPr>
        <p:txBody>
          <a:bodyPr lIns="0" tIns="0" rIns="0" bIns="0">
            <a:noAutofit/>
          </a:bodyPr>
          <a:lstStyle>
            <a:lvl1pPr marL="0" indent="0">
              <a:lnSpc>
                <a:spcPts val="1000"/>
              </a:lnSpc>
              <a:spcBef>
                <a:spcPts val="0"/>
              </a:spcBef>
              <a:spcAft>
                <a:spcPts val="0"/>
              </a:spcAft>
              <a:buNone/>
              <a:defRPr sz="800" b="1"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88" name="Text Placeholder 4"/>
          <p:cNvSpPr>
            <a:spLocks noGrp="1"/>
          </p:cNvSpPr>
          <p:nvPr>
            <p:ph type="body" sz="quarter" idx="66" hasCustomPrompt="1"/>
          </p:nvPr>
        </p:nvSpPr>
        <p:spPr>
          <a:xfrm>
            <a:off x="457200" y="2710536"/>
            <a:ext cx="3352800" cy="443753"/>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89" name="Text Placeholder 4"/>
          <p:cNvSpPr>
            <a:spLocks noGrp="1"/>
          </p:cNvSpPr>
          <p:nvPr>
            <p:ph type="body" sz="quarter" idx="67" hasCustomPrompt="1"/>
          </p:nvPr>
        </p:nvSpPr>
        <p:spPr>
          <a:xfrm>
            <a:off x="457200" y="2518986"/>
            <a:ext cx="1828800" cy="177501"/>
          </a:xfrm>
        </p:spPr>
        <p:txBody>
          <a:bodyPr lIns="0" tIns="0" rIns="0" bIns="0">
            <a:noAutofit/>
          </a:bodyPr>
          <a:lstStyle>
            <a:lvl1pPr marL="0" indent="0">
              <a:lnSpc>
                <a:spcPts val="1000"/>
              </a:lnSpc>
              <a:spcBef>
                <a:spcPts val="0"/>
              </a:spcBef>
              <a:spcAft>
                <a:spcPts val="0"/>
              </a:spcAft>
              <a:buNone/>
              <a:defRPr sz="800" b="1"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34" name="Text Placeholder 4"/>
          <p:cNvSpPr>
            <a:spLocks noGrp="1"/>
          </p:cNvSpPr>
          <p:nvPr>
            <p:ph type="body" sz="quarter" idx="69" hasCustomPrompt="1"/>
          </p:nvPr>
        </p:nvSpPr>
        <p:spPr>
          <a:xfrm>
            <a:off x="2353056" y="3720753"/>
            <a:ext cx="1609344" cy="177501"/>
          </a:xfrm>
        </p:spPr>
        <p:txBody>
          <a:bodyPr lIns="0" tIns="0" rIns="0" bIns="0">
            <a:noAutofit/>
          </a:bodyPr>
          <a:lstStyle>
            <a:lvl1pPr marL="0" indent="0">
              <a:lnSpc>
                <a:spcPts val="1000"/>
              </a:lnSpc>
              <a:spcBef>
                <a:spcPts val="0"/>
              </a:spcBef>
              <a:spcAft>
                <a:spcPts val="0"/>
              </a:spcAft>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36" name="Text Placeholder 4"/>
          <p:cNvSpPr>
            <a:spLocks noGrp="1"/>
          </p:cNvSpPr>
          <p:nvPr>
            <p:ph type="body" sz="quarter" idx="70" hasCustomPrompt="1"/>
          </p:nvPr>
        </p:nvSpPr>
        <p:spPr>
          <a:xfrm>
            <a:off x="2353056" y="3915180"/>
            <a:ext cx="1609344"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37" name="Text Placeholder 4"/>
          <p:cNvSpPr>
            <a:spLocks noGrp="1"/>
          </p:cNvSpPr>
          <p:nvPr>
            <p:ph type="body" sz="quarter" idx="71" hasCustomPrompt="1"/>
          </p:nvPr>
        </p:nvSpPr>
        <p:spPr>
          <a:xfrm>
            <a:off x="2353056" y="4252627"/>
            <a:ext cx="1609344"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38" name="Text Placeholder 4"/>
          <p:cNvSpPr>
            <a:spLocks noGrp="1"/>
          </p:cNvSpPr>
          <p:nvPr>
            <p:ph type="body" sz="quarter" idx="72" hasCustomPrompt="1"/>
          </p:nvPr>
        </p:nvSpPr>
        <p:spPr>
          <a:xfrm>
            <a:off x="2353056" y="4784836"/>
            <a:ext cx="1609344" cy="798755"/>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39" name="Text Placeholder 4"/>
          <p:cNvSpPr>
            <a:spLocks noGrp="1"/>
          </p:cNvSpPr>
          <p:nvPr>
            <p:ph type="body" sz="quarter" idx="73" hasCustomPrompt="1"/>
          </p:nvPr>
        </p:nvSpPr>
        <p:spPr>
          <a:xfrm>
            <a:off x="2353056" y="4586698"/>
            <a:ext cx="1609344" cy="177501"/>
          </a:xfrm>
        </p:spPr>
        <p:txBody>
          <a:bodyPr lIns="0" tIns="0" rIns="0" bIns="0">
            <a:noAutofit/>
          </a:bodyPr>
          <a:lstStyle>
            <a:lvl1pPr marL="0" indent="0">
              <a:lnSpc>
                <a:spcPts val="1000"/>
              </a:lnSpc>
              <a:spcBef>
                <a:spcPts val="0"/>
              </a:spcBef>
              <a:spcAft>
                <a:spcPts val="0"/>
              </a:spcAft>
              <a:buNone/>
              <a:defRPr sz="800" b="1"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41" name="Text Placeholder 4"/>
          <p:cNvSpPr>
            <a:spLocks noGrp="1"/>
          </p:cNvSpPr>
          <p:nvPr>
            <p:ph type="body" sz="quarter" idx="75" hasCustomPrompt="1"/>
          </p:nvPr>
        </p:nvSpPr>
        <p:spPr>
          <a:xfrm>
            <a:off x="4227443" y="3720753"/>
            <a:ext cx="1609344" cy="177501"/>
          </a:xfrm>
        </p:spPr>
        <p:txBody>
          <a:bodyPr lIns="0" tIns="0" rIns="0" bIns="0">
            <a:noAutofit/>
          </a:bodyPr>
          <a:lstStyle>
            <a:lvl1pPr marL="0" indent="0">
              <a:lnSpc>
                <a:spcPts val="1000"/>
              </a:lnSpc>
              <a:spcBef>
                <a:spcPts val="0"/>
              </a:spcBef>
              <a:spcAft>
                <a:spcPts val="0"/>
              </a:spcAft>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44" name="Text Placeholder 4"/>
          <p:cNvSpPr>
            <a:spLocks noGrp="1"/>
          </p:cNvSpPr>
          <p:nvPr>
            <p:ph type="body" sz="quarter" idx="76" hasCustomPrompt="1"/>
          </p:nvPr>
        </p:nvSpPr>
        <p:spPr>
          <a:xfrm>
            <a:off x="4227443" y="3915180"/>
            <a:ext cx="1609344"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45" name="Text Placeholder 4"/>
          <p:cNvSpPr>
            <a:spLocks noGrp="1"/>
          </p:cNvSpPr>
          <p:nvPr>
            <p:ph type="body" sz="quarter" idx="77" hasCustomPrompt="1"/>
          </p:nvPr>
        </p:nvSpPr>
        <p:spPr>
          <a:xfrm>
            <a:off x="4227443" y="4252627"/>
            <a:ext cx="1609344"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46" name="Text Placeholder 4"/>
          <p:cNvSpPr>
            <a:spLocks noGrp="1"/>
          </p:cNvSpPr>
          <p:nvPr>
            <p:ph type="body" sz="quarter" idx="78" hasCustomPrompt="1"/>
          </p:nvPr>
        </p:nvSpPr>
        <p:spPr>
          <a:xfrm>
            <a:off x="4227443" y="4784836"/>
            <a:ext cx="1609344" cy="798755"/>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47" name="Text Placeholder 4"/>
          <p:cNvSpPr>
            <a:spLocks noGrp="1"/>
          </p:cNvSpPr>
          <p:nvPr>
            <p:ph type="body" sz="quarter" idx="79" hasCustomPrompt="1"/>
          </p:nvPr>
        </p:nvSpPr>
        <p:spPr>
          <a:xfrm>
            <a:off x="4227443" y="4586698"/>
            <a:ext cx="1609344" cy="177501"/>
          </a:xfrm>
        </p:spPr>
        <p:txBody>
          <a:bodyPr lIns="0" tIns="0" rIns="0" bIns="0">
            <a:noAutofit/>
          </a:bodyPr>
          <a:lstStyle>
            <a:lvl1pPr marL="0" indent="0">
              <a:lnSpc>
                <a:spcPts val="1000"/>
              </a:lnSpc>
              <a:spcBef>
                <a:spcPts val="0"/>
              </a:spcBef>
              <a:spcAft>
                <a:spcPts val="0"/>
              </a:spcAft>
              <a:buNone/>
              <a:defRPr sz="800" b="1"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49" name="Text Placeholder 4"/>
          <p:cNvSpPr>
            <a:spLocks noGrp="1"/>
          </p:cNvSpPr>
          <p:nvPr>
            <p:ph type="body" sz="quarter" idx="81" hasCustomPrompt="1"/>
          </p:nvPr>
        </p:nvSpPr>
        <p:spPr>
          <a:xfrm>
            <a:off x="6096000" y="3720753"/>
            <a:ext cx="1609344" cy="177501"/>
          </a:xfrm>
        </p:spPr>
        <p:txBody>
          <a:bodyPr lIns="0" tIns="0" rIns="0" bIns="0">
            <a:noAutofit/>
          </a:bodyPr>
          <a:lstStyle>
            <a:lvl1pPr marL="0" indent="0">
              <a:lnSpc>
                <a:spcPts val="1000"/>
              </a:lnSpc>
              <a:spcBef>
                <a:spcPts val="0"/>
              </a:spcBef>
              <a:spcAft>
                <a:spcPts val="0"/>
              </a:spcAft>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51" name="Text Placeholder 4"/>
          <p:cNvSpPr>
            <a:spLocks noGrp="1"/>
          </p:cNvSpPr>
          <p:nvPr>
            <p:ph type="body" sz="quarter" idx="82" hasCustomPrompt="1"/>
          </p:nvPr>
        </p:nvSpPr>
        <p:spPr>
          <a:xfrm>
            <a:off x="6096000" y="3915180"/>
            <a:ext cx="1609344"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52" name="Text Placeholder 4"/>
          <p:cNvSpPr>
            <a:spLocks noGrp="1"/>
          </p:cNvSpPr>
          <p:nvPr>
            <p:ph type="body" sz="quarter" idx="83" hasCustomPrompt="1"/>
          </p:nvPr>
        </p:nvSpPr>
        <p:spPr>
          <a:xfrm>
            <a:off x="6096000" y="4252627"/>
            <a:ext cx="1609344"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53" name="Text Placeholder 4"/>
          <p:cNvSpPr>
            <a:spLocks noGrp="1"/>
          </p:cNvSpPr>
          <p:nvPr>
            <p:ph type="body" sz="quarter" idx="84" hasCustomPrompt="1"/>
          </p:nvPr>
        </p:nvSpPr>
        <p:spPr>
          <a:xfrm>
            <a:off x="6096000" y="4784836"/>
            <a:ext cx="1609344" cy="798755"/>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54" name="Text Placeholder 4"/>
          <p:cNvSpPr>
            <a:spLocks noGrp="1"/>
          </p:cNvSpPr>
          <p:nvPr>
            <p:ph type="body" sz="quarter" idx="85" hasCustomPrompt="1"/>
          </p:nvPr>
        </p:nvSpPr>
        <p:spPr>
          <a:xfrm>
            <a:off x="6096000" y="4586698"/>
            <a:ext cx="1609344" cy="177501"/>
          </a:xfrm>
        </p:spPr>
        <p:txBody>
          <a:bodyPr lIns="0" tIns="0" rIns="0" bIns="0">
            <a:noAutofit/>
          </a:bodyPr>
          <a:lstStyle>
            <a:lvl1pPr marL="0" indent="0">
              <a:lnSpc>
                <a:spcPts val="1000"/>
              </a:lnSpc>
              <a:spcBef>
                <a:spcPts val="0"/>
              </a:spcBef>
              <a:spcAft>
                <a:spcPts val="0"/>
              </a:spcAft>
              <a:buNone/>
              <a:defRPr sz="800" b="1"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56" name="Text Placeholder 4"/>
          <p:cNvSpPr>
            <a:spLocks noGrp="1"/>
          </p:cNvSpPr>
          <p:nvPr>
            <p:ph type="body" sz="quarter" idx="87" hasCustomPrompt="1"/>
          </p:nvPr>
        </p:nvSpPr>
        <p:spPr>
          <a:xfrm>
            <a:off x="7991856" y="3720753"/>
            <a:ext cx="1609344" cy="177501"/>
          </a:xfrm>
        </p:spPr>
        <p:txBody>
          <a:bodyPr lIns="0" tIns="0" rIns="0" bIns="0">
            <a:noAutofit/>
          </a:bodyPr>
          <a:lstStyle>
            <a:lvl1pPr marL="0" indent="0">
              <a:lnSpc>
                <a:spcPts val="1000"/>
              </a:lnSpc>
              <a:spcBef>
                <a:spcPts val="0"/>
              </a:spcBef>
              <a:spcAft>
                <a:spcPts val="0"/>
              </a:spcAft>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58" name="Text Placeholder 4"/>
          <p:cNvSpPr>
            <a:spLocks noGrp="1"/>
          </p:cNvSpPr>
          <p:nvPr>
            <p:ph type="body" sz="quarter" idx="88" hasCustomPrompt="1"/>
          </p:nvPr>
        </p:nvSpPr>
        <p:spPr>
          <a:xfrm>
            <a:off x="7991856" y="3915180"/>
            <a:ext cx="1609344"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59" name="Text Placeholder 4"/>
          <p:cNvSpPr>
            <a:spLocks noGrp="1"/>
          </p:cNvSpPr>
          <p:nvPr>
            <p:ph type="body" sz="quarter" idx="89" hasCustomPrompt="1"/>
          </p:nvPr>
        </p:nvSpPr>
        <p:spPr>
          <a:xfrm>
            <a:off x="7991856" y="4252627"/>
            <a:ext cx="1609344"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60" name="Text Placeholder 4"/>
          <p:cNvSpPr>
            <a:spLocks noGrp="1"/>
          </p:cNvSpPr>
          <p:nvPr>
            <p:ph type="body" sz="quarter" idx="90" hasCustomPrompt="1"/>
          </p:nvPr>
        </p:nvSpPr>
        <p:spPr>
          <a:xfrm>
            <a:off x="7991856" y="4784836"/>
            <a:ext cx="1609344" cy="798755"/>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61" name="Text Placeholder 4"/>
          <p:cNvSpPr>
            <a:spLocks noGrp="1"/>
          </p:cNvSpPr>
          <p:nvPr>
            <p:ph type="body" sz="quarter" idx="91" hasCustomPrompt="1"/>
          </p:nvPr>
        </p:nvSpPr>
        <p:spPr>
          <a:xfrm>
            <a:off x="7991856" y="4586698"/>
            <a:ext cx="1609344" cy="177501"/>
          </a:xfrm>
        </p:spPr>
        <p:txBody>
          <a:bodyPr lIns="0" tIns="0" rIns="0" bIns="0">
            <a:noAutofit/>
          </a:bodyPr>
          <a:lstStyle>
            <a:lvl1pPr marL="0" indent="0">
              <a:lnSpc>
                <a:spcPts val="1000"/>
              </a:lnSpc>
              <a:spcBef>
                <a:spcPts val="0"/>
              </a:spcBef>
              <a:spcAft>
                <a:spcPts val="0"/>
              </a:spcAft>
              <a:buNone/>
              <a:defRPr sz="800" b="1"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66" name="Text Placeholder 11"/>
          <p:cNvSpPr>
            <a:spLocks noGrp="1"/>
          </p:cNvSpPr>
          <p:nvPr>
            <p:ph type="body" sz="quarter" idx="11"/>
          </p:nvPr>
        </p:nvSpPr>
        <p:spPr>
          <a:xfrm>
            <a:off x="453286" y="6382512"/>
            <a:ext cx="9147915" cy="361195"/>
          </a:xfrm>
        </p:spPr>
        <p:txBody>
          <a:bodyPr anchor="b"/>
          <a:lstStyle>
            <a:lvl1pPr marL="0" algn="l" defTabSz="509412" rtl="0" eaLnBrk="1" latinLnBrk="0" hangingPunct="1">
              <a:lnSpc>
                <a:spcPts val="900"/>
              </a:lnSpc>
              <a:spcAft>
                <a:spcPts val="300"/>
              </a:spcAft>
              <a:defRPr lang="en-US" sz="800" b="0" i="0" u="none" strike="noStrike" kern="1200" baseline="0" dirty="0" smtClean="0">
                <a:solidFill>
                  <a:schemeClr val="bg1">
                    <a:lumMod val="50000"/>
                  </a:schemeClr>
                </a:solidFill>
                <a:latin typeface="Arial Narrow" pitchFamily="34" charset="0"/>
                <a:ea typeface="+mn-ea"/>
                <a:cs typeface="+mn-cs"/>
              </a:defRPr>
            </a:lvl1pPr>
            <a:lvl2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2pPr>
            <a:lvl3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3pPr>
            <a:lvl4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4pPr>
            <a:lvl5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5pPr>
          </a:lstStyle>
          <a:p>
            <a:pPr lvl="0"/>
            <a:r>
              <a:rPr lang="en-US"/>
              <a:t>Click to edit Master text styles</a:t>
            </a:r>
          </a:p>
        </p:txBody>
      </p:sp>
    </p:spTree>
    <p:extLst>
      <p:ext uri="{BB962C8B-B14F-4D97-AF65-F5344CB8AC3E}">
        <p14:creationId xmlns:p14="http://schemas.microsoft.com/office/powerpoint/2010/main" val="277438446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Disclosures">
    <p:spTree>
      <p:nvGrpSpPr>
        <p:cNvPr id="1" name=""/>
        <p:cNvGrpSpPr/>
        <p:nvPr/>
      </p:nvGrpSpPr>
      <p:grpSpPr>
        <a:xfrm>
          <a:off x="0" y="0"/>
          <a:ext cx="0" cy="0"/>
          <a:chOff x="0" y="0"/>
          <a:chExt cx="0" cy="0"/>
        </a:xfrm>
      </p:grpSpPr>
      <p:sp>
        <p:nvSpPr>
          <p:cNvPr id="8" name="Content Placeholder 7"/>
          <p:cNvSpPr>
            <a:spLocks noGrp="1"/>
          </p:cNvSpPr>
          <p:nvPr>
            <p:ph sz="quarter" idx="13" hasCustomPrompt="1"/>
          </p:nvPr>
        </p:nvSpPr>
        <p:spPr>
          <a:xfrm>
            <a:off x="457200" y="1647664"/>
            <a:ext cx="9144000" cy="4777277"/>
          </a:xfrm>
          <a:ln>
            <a:noFill/>
          </a:ln>
        </p:spPr>
        <p:txBody>
          <a:bodyPr numCol="2" spcCol="228600">
            <a:noAutofit/>
          </a:bodyPr>
          <a:lstStyle>
            <a:lvl1pPr marL="0" indent="0">
              <a:lnSpc>
                <a:spcPts val="900"/>
              </a:lnSpc>
              <a:spcBef>
                <a:spcPts val="0"/>
              </a:spcBef>
              <a:spcAft>
                <a:spcPts val="300"/>
              </a:spcAft>
              <a:buFontTx/>
              <a:buNone/>
              <a:defRPr sz="800" b="0">
                <a:solidFill>
                  <a:schemeClr val="tx1">
                    <a:lumMod val="50000"/>
                    <a:lumOff val="50000"/>
                  </a:schemeClr>
                </a:solidFill>
                <a:latin typeface="Arial Narrow" panose="020B0606020202030204" pitchFamily="34" charset="0"/>
                <a:cs typeface="Arial" panose="020B0604020202020204" pitchFamily="34" charset="0"/>
              </a:defRPr>
            </a:lvl1pPr>
            <a:lvl2pPr marL="0" indent="0">
              <a:lnSpc>
                <a:spcPts val="1200"/>
              </a:lnSpc>
              <a:spcBef>
                <a:spcPts val="0"/>
              </a:spcBef>
              <a:spcAft>
                <a:spcPts val="300"/>
              </a:spcAft>
              <a:buClr>
                <a:schemeClr val="tx2"/>
              </a:buClr>
              <a:buFontTx/>
              <a:buNone/>
              <a:defRPr sz="1000" b="0" baseline="0">
                <a:solidFill>
                  <a:schemeClr val="tx1">
                    <a:lumMod val="50000"/>
                    <a:lumOff val="50000"/>
                  </a:schemeClr>
                </a:solidFill>
                <a:latin typeface="Arial Narrow" panose="020B0606020202030204" pitchFamily="34" charset="0"/>
                <a:cs typeface="Arial" panose="020B0604020202020204" pitchFamily="34" charset="0"/>
              </a:defRPr>
            </a:lvl2pPr>
            <a:lvl3pPr>
              <a:buFont typeface="Wingdings" charset="2"/>
              <a:buChar char="§"/>
              <a:defRPr>
                <a:solidFill>
                  <a:srgbClr val="2D4769"/>
                </a:solidFill>
              </a:defRPr>
            </a:lvl3pPr>
            <a:lvl4pPr>
              <a:buFontTx/>
              <a:buNone/>
              <a:defRPr>
                <a:solidFill>
                  <a:srgbClr val="2D4769"/>
                </a:solidFill>
              </a:defRPr>
            </a:lvl4pPr>
            <a:lvl5pPr>
              <a:buFontTx/>
              <a:buNone/>
              <a:defRPr>
                <a:solidFill>
                  <a:srgbClr val="2D4769"/>
                </a:solidFill>
              </a:defRPr>
            </a:lvl5pPr>
          </a:lstStyle>
          <a:p>
            <a:pPr lvl="0"/>
            <a:r>
              <a:rPr lang="en-US" dirty="0"/>
              <a:t>Click to edit 8 </a:t>
            </a:r>
            <a:r>
              <a:rPr lang="en-US" dirty="0" err="1"/>
              <a:t>pt</a:t>
            </a:r>
            <a:r>
              <a:rPr lang="en-US" dirty="0"/>
              <a:t> disclosure</a:t>
            </a:r>
          </a:p>
          <a:p>
            <a:pPr lvl="1"/>
            <a:r>
              <a:rPr lang="en-US" dirty="0"/>
              <a:t>Second Level to edit 10 </a:t>
            </a:r>
            <a:r>
              <a:rPr lang="en-US" dirty="0" err="1"/>
              <a:t>pt</a:t>
            </a:r>
            <a:r>
              <a:rPr lang="en-US" dirty="0"/>
              <a:t> disclosure</a:t>
            </a:r>
          </a:p>
        </p:txBody>
      </p:sp>
      <p:sp>
        <p:nvSpPr>
          <p:cNvPr id="9" name="Text Placeholder 8"/>
          <p:cNvSpPr>
            <a:spLocks noGrp="1"/>
          </p:cNvSpPr>
          <p:nvPr>
            <p:ph type="body" sz="quarter" idx="20" hasCustomPrompt="1"/>
          </p:nvPr>
        </p:nvSpPr>
        <p:spPr>
          <a:xfrm rot="16200000">
            <a:off x="8740371" y="5681015"/>
            <a:ext cx="1922931" cy="138570"/>
          </a:xfrm>
        </p:spPr>
        <p:txBody>
          <a:bodyPr>
            <a:noAutofit/>
          </a:bodyPr>
          <a:lstStyle>
            <a:lvl1pPr marL="0" indent="0">
              <a:lnSpc>
                <a:spcPct val="100000"/>
              </a:lnSpc>
              <a:spcAft>
                <a:spcPts val="0"/>
              </a:spcAft>
              <a:buNone/>
              <a:defRPr sz="700" b="0" baseline="0">
                <a:solidFill>
                  <a:srgbClr val="75787C"/>
                </a:solidFill>
                <a:latin typeface="Arial Narrow" panose="020B0606020202030204" pitchFamily="34" charset="0"/>
                <a:cs typeface="Adobe Gurmukhi" panose="01010101010101010101" pitchFamily="50" charset="0"/>
              </a:defRPr>
            </a:lvl1pPr>
            <a:lvl2pPr marL="218807" indent="0">
              <a:buNone/>
              <a:defRPr sz="582"/>
            </a:lvl2pPr>
            <a:lvl3pPr marL="437613" indent="0">
              <a:buNone/>
              <a:defRPr sz="582"/>
            </a:lvl3pPr>
            <a:lvl4pPr marL="610193" indent="0">
              <a:buNone/>
              <a:defRPr sz="582"/>
            </a:lvl4pPr>
            <a:lvl5pPr marL="781232" indent="0">
              <a:buNone/>
              <a:defRPr sz="582"/>
            </a:lvl5pPr>
          </a:lstStyle>
          <a:p>
            <a:pPr lvl="0"/>
            <a:r>
              <a:rPr lang="en-US" dirty="0"/>
              <a:t>Click to insert code</a:t>
            </a:r>
          </a:p>
        </p:txBody>
      </p:sp>
      <p:sp>
        <p:nvSpPr>
          <p:cNvPr id="10" name="Title Placeholder 1"/>
          <p:cNvSpPr>
            <a:spLocks noGrp="1"/>
          </p:cNvSpPr>
          <p:nvPr>
            <p:ph type="title"/>
          </p:nvPr>
        </p:nvSpPr>
        <p:spPr>
          <a:xfrm>
            <a:off x="457200" y="502920"/>
            <a:ext cx="9360710" cy="1004694"/>
          </a:xfrm>
          <a:prstGeom prst="rect">
            <a:avLst/>
          </a:prstGeom>
        </p:spPr>
        <p:txBody>
          <a:bodyPr vert="horz" lIns="0" tIns="0" rIns="0" bIns="0" rtlCol="0" anchor="t">
            <a:noAutofit/>
          </a:bodyPr>
          <a:lstStyle/>
          <a:p>
            <a:r>
              <a:rPr lang="en-US"/>
              <a:t>Click to edit Master title style</a:t>
            </a:r>
            <a:endParaRPr lang="en-US" dirty="0"/>
          </a:p>
        </p:txBody>
      </p:sp>
      <p:sp>
        <p:nvSpPr>
          <p:cNvPr id="2" name="Text Placeholder 14">
            <a:extLst>
              <a:ext uri="{FF2B5EF4-FFF2-40B4-BE49-F238E27FC236}">
                <a16:creationId xmlns:a16="http://schemas.microsoft.com/office/drawing/2014/main" id="{FD4F47B6-6F06-98FA-F205-1D69F9337ABD}"/>
              </a:ext>
            </a:extLst>
          </p:cNvPr>
          <p:cNvSpPr txBox="1">
            <a:spLocks/>
          </p:cNvSpPr>
          <p:nvPr userDrawn="1"/>
        </p:nvSpPr>
        <p:spPr>
          <a:xfrm>
            <a:off x="457200" y="6580212"/>
            <a:ext cx="3154680" cy="164592"/>
          </a:xfrm>
          <a:prstGeom prst="rect">
            <a:avLst/>
          </a:prstGeom>
          <a:ln w="12700">
            <a:solidFill>
              <a:schemeClr val="bg1">
                <a:lumMod val="75000"/>
              </a:schemeClr>
            </a:solidFill>
          </a:ln>
        </p:spPr>
        <p:txBody>
          <a:bodyPr lIns="0" tIns="0" rIns="0" bIns="0" anchor="ctr" anchorCtr="0"/>
          <a:lstStyle>
            <a:lvl1pPr marL="0" indent="0" algn="l" defTabSz="502920" rtl="0" eaLnBrk="1" latinLnBrk="0" hangingPunct="1">
              <a:lnSpc>
                <a:spcPts val="2000"/>
              </a:lnSpc>
              <a:spcBef>
                <a:spcPts val="0"/>
              </a:spcBef>
              <a:spcAft>
                <a:spcPts val="432"/>
              </a:spcAft>
              <a:buFont typeface="Arial"/>
              <a:buNone/>
              <a:defRPr sz="800" kern="1200" cap="all" baseline="0">
                <a:solidFill>
                  <a:srgbClr val="7F7F7F"/>
                </a:solidFill>
                <a:latin typeface="Arial Narrow" panose="020B0606020202030204" pitchFamily="34" charset="0"/>
                <a:ea typeface="+mn-ea"/>
                <a:cs typeface="+mn-cs"/>
              </a:defRPr>
            </a:lvl1pPr>
            <a:lvl2pPr marL="0" indent="0" algn="l" defTabSz="502920" rtl="0" eaLnBrk="1" latinLnBrk="0" hangingPunct="1">
              <a:lnSpc>
                <a:spcPts val="1400"/>
              </a:lnSpc>
              <a:spcBef>
                <a:spcPts val="432"/>
              </a:spcBef>
              <a:spcAft>
                <a:spcPts val="432"/>
              </a:spcAft>
              <a:buFont typeface="Arial" panose="020B0604020202020204" pitchFamily="34" charset="0"/>
              <a:buNone/>
              <a:defRPr sz="1200" b="1" kern="1200">
                <a:solidFill>
                  <a:schemeClr val="tx2"/>
                </a:solidFill>
                <a:latin typeface="+mn-lt"/>
                <a:ea typeface="+mn-ea"/>
                <a:cs typeface="+mn-cs"/>
              </a:defRPr>
            </a:lvl2pPr>
            <a:lvl3pPr marL="114300" indent="-114300" algn="l" defTabSz="502920" rtl="0" eaLnBrk="1" latinLnBrk="0" hangingPunct="1">
              <a:lnSpc>
                <a:spcPts val="1400"/>
              </a:lnSpc>
              <a:spcBef>
                <a:spcPts val="0"/>
              </a:spcBef>
              <a:spcAft>
                <a:spcPts val="432"/>
              </a:spcAft>
              <a:buFont typeface="Arial" panose="020B0604020202020204" pitchFamily="34" charset="0"/>
              <a:buChar char="•"/>
              <a:defRPr sz="1200" kern="1200">
                <a:solidFill>
                  <a:schemeClr val="tx2"/>
                </a:solidFill>
                <a:latin typeface="+mn-lt"/>
                <a:ea typeface="+mn-ea"/>
                <a:cs typeface="+mn-cs"/>
              </a:defRPr>
            </a:lvl3pPr>
            <a:lvl4pPr marL="342900" indent="-171450" algn="l" defTabSz="502920" rtl="0" eaLnBrk="1" latinLnBrk="0" hangingPunct="1">
              <a:lnSpc>
                <a:spcPts val="1500"/>
              </a:lnSpc>
              <a:spcBef>
                <a:spcPts val="0"/>
              </a:spcBef>
              <a:spcAft>
                <a:spcPts val="0"/>
              </a:spcAft>
              <a:buFont typeface="Georgia" panose="02040502050405020303" pitchFamily="18" charset="0"/>
              <a:buChar char="—"/>
              <a:tabLst>
                <a:tab pos="342900" algn="l"/>
              </a:tabLst>
              <a:defRPr sz="1100" kern="1200">
                <a:solidFill>
                  <a:schemeClr val="tx2"/>
                </a:solidFill>
                <a:latin typeface="+mn-lt"/>
                <a:ea typeface="+mn-ea"/>
                <a:cs typeface="+mn-cs"/>
              </a:defRPr>
            </a:lvl4pPr>
            <a:lvl5pPr marL="514350" indent="-171450" algn="l" defTabSz="502920" rtl="0" eaLnBrk="1" latinLnBrk="0" hangingPunct="1">
              <a:lnSpc>
                <a:spcPts val="1500"/>
              </a:lnSpc>
              <a:spcBef>
                <a:spcPts val="0"/>
              </a:spcBef>
              <a:spcAft>
                <a:spcPts val="0"/>
              </a:spcAft>
              <a:buFont typeface="Arial" panose="020B0604020202020204" pitchFamily="34" charset="0"/>
              <a:buChar char="•"/>
              <a:defRPr sz="900" kern="1200">
                <a:solidFill>
                  <a:schemeClr val="tx2"/>
                </a:solidFill>
                <a:latin typeface="+mn-lt"/>
                <a:ea typeface="+mn-ea"/>
                <a:cs typeface="+mn-cs"/>
              </a:defRPr>
            </a:lvl5pPr>
            <a:lvl6pPr marL="685800" indent="-171450" algn="l" defTabSz="502920" rtl="0" eaLnBrk="1" latinLnBrk="0" hangingPunct="1">
              <a:lnSpc>
                <a:spcPts val="1500"/>
              </a:lnSpc>
              <a:spcBef>
                <a:spcPct val="20000"/>
              </a:spcBef>
              <a:buFont typeface="Georgia" panose="02040502050405020303" pitchFamily="18" charset="0"/>
              <a:buChar char="—"/>
              <a:defRPr sz="900" kern="1200">
                <a:solidFill>
                  <a:schemeClr val="tx2"/>
                </a:solidFill>
                <a:latin typeface="+mn-lt"/>
                <a:ea typeface="+mn-ea"/>
                <a:cs typeface="+mn-cs"/>
              </a:defRPr>
            </a:lvl6pPr>
            <a:lvl7pPr marL="3268980" indent="-251460" algn="l" defTabSz="502920" rtl="0" eaLnBrk="1" latinLnBrk="0" hangingPunct="1">
              <a:spcBef>
                <a:spcPct val="20000"/>
              </a:spcBef>
              <a:buFont typeface="Arial"/>
              <a:buChar char="•"/>
              <a:defRPr sz="2200" kern="1200">
                <a:solidFill>
                  <a:schemeClr val="tx1"/>
                </a:solidFill>
                <a:latin typeface="+mn-lt"/>
                <a:ea typeface="+mn-ea"/>
                <a:cs typeface="+mn-cs"/>
              </a:defRPr>
            </a:lvl7pPr>
            <a:lvl8pPr marL="3771900" indent="-251460" algn="l" defTabSz="502920" rtl="0" eaLnBrk="1" latinLnBrk="0" hangingPunct="1">
              <a:spcBef>
                <a:spcPct val="20000"/>
              </a:spcBef>
              <a:buFont typeface="Arial"/>
              <a:buChar char="•"/>
              <a:defRPr sz="2200" kern="1200">
                <a:solidFill>
                  <a:schemeClr val="tx1"/>
                </a:solidFill>
                <a:latin typeface="+mn-lt"/>
                <a:ea typeface="+mn-ea"/>
                <a:cs typeface="+mn-cs"/>
              </a:defRPr>
            </a:lvl8pPr>
            <a:lvl9pPr marL="4274820" indent="-251460" algn="l" defTabSz="502920" rtl="0" eaLnBrk="1" latinLnBrk="0" hangingPunct="1">
              <a:spcBef>
                <a:spcPct val="20000"/>
              </a:spcBef>
              <a:buFont typeface="Arial"/>
              <a:buChar char="•"/>
              <a:defRPr sz="2200" kern="1200">
                <a:solidFill>
                  <a:schemeClr val="tx1"/>
                </a:solidFill>
                <a:latin typeface="+mn-lt"/>
                <a:ea typeface="+mn-ea"/>
                <a:cs typeface="+mn-cs"/>
              </a:defRPr>
            </a:lvl9pPr>
          </a:lstStyle>
          <a:p>
            <a:pPr marL="0" marR="0" indent="0" algn="ctr" defTabSz="502920" rtl="0" eaLnBrk="1" fontAlgn="auto" latinLnBrk="0" hangingPunct="1">
              <a:lnSpc>
                <a:spcPct val="100000"/>
              </a:lnSpc>
              <a:spcBef>
                <a:spcPts val="0"/>
              </a:spcBef>
              <a:spcAft>
                <a:spcPts val="0"/>
              </a:spcAft>
              <a:buClrTx/>
              <a:buSzTx/>
              <a:buFont typeface="Arial"/>
              <a:buNone/>
              <a:tabLst/>
              <a:defRPr/>
            </a:pPr>
            <a:r>
              <a:rPr lang="en-US" sz="900" b="1" dirty="0">
                <a:solidFill>
                  <a:schemeClr val="bg1">
                    <a:lumMod val="50000"/>
                  </a:schemeClr>
                </a:solidFill>
                <a:latin typeface="Arial Narrow" panose="020B0606020202030204" pitchFamily="34" charset="0"/>
              </a:rPr>
              <a:t>NOT FDIC INSURED </a:t>
            </a:r>
            <a:r>
              <a:rPr lang="en-US" sz="900" b="1" baseline="18000" dirty="0">
                <a:solidFill>
                  <a:schemeClr val="bg1">
                    <a:lumMod val="50000"/>
                  </a:schemeClr>
                </a:solidFill>
                <a:latin typeface="Arial Narrow" panose="020B0606020202030204" pitchFamily="34" charset="0"/>
              </a:rPr>
              <a:t>|</a:t>
            </a:r>
            <a:r>
              <a:rPr lang="en-US" sz="900" b="1" dirty="0">
                <a:solidFill>
                  <a:schemeClr val="bg1">
                    <a:lumMod val="50000"/>
                  </a:schemeClr>
                </a:solidFill>
                <a:latin typeface="Arial Narrow" panose="020B0606020202030204" pitchFamily="34" charset="0"/>
              </a:rPr>
              <a:t> NO BANK GUARANTEE </a:t>
            </a:r>
            <a:r>
              <a:rPr lang="en-US" sz="900" b="1" baseline="18000" dirty="0">
                <a:solidFill>
                  <a:schemeClr val="bg1">
                    <a:lumMod val="50000"/>
                  </a:schemeClr>
                </a:solidFill>
                <a:latin typeface="Arial Narrow" panose="020B0606020202030204" pitchFamily="34" charset="0"/>
              </a:rPr>
              <a:t>|</a:t>
            </a:r>
            <a:r>
              <a:rPr lang="en-US" sz="900" b="1" dirty="0">
                <a:solidFill>
                  <a:schemeClr val="bg1">
                    <a:lumMod val="50000"/>
                  </a:schemeClr>
                </a:solidFill>
                <a:latin typeface="Arial Narrow" panose="020B0606020202030204" pitchFamily="34" charset="0"/>
              </a:rPr>
              <a:t> MAY LOSE VALUE</a:t>
            </a:r>
          </a:p>
        </p:txBody>
      </p:sp>
    </p:spTree>
    <p:extLst>
      <p:ext uri="{BB962C8B-B14F-4D97-AF65-F5344CB8AC3E}">
        <p14:creationId xmlns:p14="http://schemas.microsoft.com/office/powerpoint/2010/main" val="255734012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OC">
    <p:spTree>
      <p:nvGrpSpPr>
        <p:cNvPr id="1" name=""/>
        <p:cNvGrpSpPr/>
        <p:nvPr/>
      </p:nvGrpSpPr>
      <p:grpSpPr>
        <a:xfrm>
          <a:off x="0" y="0"/>
          <a:ext cx="0" cy="0"/>
          <a:chOff x="0" y="0"/>
          <a:chExt cx="0" cy="0"/>
        </a:xfrm>
      </p:grpSpPr>
      <p:sp>
        <p:nvSpPr>
          <p:cNvPr id="13" name="Content Placeholder 4"/>
          <p:cNvSpPr>
            <a:spLocks noGrp="1"/>
          </p:cNvSpPr>
          <p:nvPr>
            <p:ph sz="quarter" idx="16"/>
          </p:nvPr>
        </p:nvSpPr>
        <p:spPr>
          <a:xfrm>
            <a:off x="457201" y="1647664"/>
            <a:ext cx="4454525" cy="4058874"/>
          </a:xfrm>
        </p:spPr>
        <p:txBody>
          <a:bodyPr>
            <a:noAutofit/>
          </a:bodyPr>
          <a:lstStyle>
            <a:lvl1pPr>
              <a:tabLst>
                <a:tab pos="342900" algn="r"/>
                <a:tab pos="457200" algn="l"/>
              </a:tabLst>
              <a:defRPr sz="1600">
                <a:solidFill>
                  <a:schemeClr val="bg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Content Placeholder 4"/>
          <p:cNvSpPr>
            <a:spLocks noGrp="1"/>
          </p:cNvSpPr>
          <p:nvPr>
            <p:ph sz="quarter" idx="18"/>
          </p:nvPr>
        </p:nvSpPr>
        <p:spPr>
          <a:xfrm>
            <a:off x="5146675" y="1647664"/>
            <a:ext cx="4454525" cy="4060031"/>
          </a:xfrm>
        </p:spPr>
        <p:txBody>
          <a:bodyPr>
            <a:noAutofit/>
          </a:bodyPr>
          <a:lstStyle>
            <a:lvl1pPr>
              <a:lnSpc>
                <a:spcPct val="100000"/>
              </a:lnSpc>
              <a:spcAft>
                <a:spcPts val="600"/>
              </a:spcAft>
              <a:defRPr sz="1200">
                <a:solidFill>
                  <a:schemeClr val="bg2"/>
                </a:solidFill>
              </a:defRPr>
            </a:lvl1pPr>
            <a:lvl2pPr>
              <a:lnSpc>
                <a:spcPct val="100000"/>
              </a:lnSpc>
              <a:spcBef>
                <a:spcPts val="0"/>
              </a:spcBef>
              <a:spcAft>
                <a:spcPts val="600"/>
              </a:spcAft>
              <a:defRPr sz="900" b="0">
                <a:solidFill>
                  <a:schemeClr val="tx2"/>
                </a:solidFill>
                <a:latin typeface="Arial Narrow" panose="020B0606020202030204" pitchFamily="34" charset="0"/>
              </a:defRPr>
            </a:lvl2pPr>
            <a:lvl3pPr marL="0" indent="0">
              <a:lnSpc>
                <a:spcPct val="100000"/>
              </a:lnSpc>
              <a:spcBef>
                <a:spcPts val="0"/>
              </a:spcBef>
              <a:spcAft>
                <a:spcPts val="600"/>
              </a:spcAft>
              <a:buNone/>
              <a:defRPr sz="900" b="1" i="1">
                <a:solidFill>
                  <a:schemeClr val="tx2"/>
                </a:solidFill>
                <a:latin typeface="Arial Narrow" panose="020B0606020202030204" pitchFamily="34" charset="0"/>
              </a:defRPr>
            </a:lvl3pPr>
            <a:lvl4pPr marL="0" indent="0">
              <a:lnSpc>
                <a:spcPct val="100000"/>
              </a:lnSpc>
              <a:spcAft>
                <a:spcPts val="600"/>
              </a:spcAft>
              <a:buNone/>
              <a:defRPr sz="900" b="1">
                <a:solidFill>
                  <a:schemeClr val="tx2"/>
                </a:solidFill>
                <a:latin typeface="Arial Narrow" panose="020B0606020202030204" pitchFamily="34" charset="0"/>
                <a:cs typeface="Arial" panose="020B0604020202020204" pitchFamily="34" charset="0"/>
              </a:defRPr>
            </a:lvl4pPr>
            <a:lvl5pPr marL="0" indent="0">
              <a:lnSpc>
                <a:spcPct val="100000"/>
              </a:lnSpc>
              <a:spcAft>
                <a:spcPts val="600"/>
              </a:spcAft>
              <a:buNone/>
              <a:defRPr sz="900" i="1">
                <a:solidFill>
                  <a:schemeClr val="tx2"/>
                </a:solidFill>
                <a:latin typeface="Arial Narrow" panose="020B060602020203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Title Placeholder 1"/>
          <p:cNvSpPr>
            <a:spLocks noGrp="1"/>
          </p:cNvSpPr>
          <p:nvPr>
            <p:ph type="title"/>
          </p:nvPr>
        </p:nvSpPr>
        <p:spPr>
          <a:xfrm>
            <a:off x="457200" y="502920"/>
            <a:ext cx="9144000" cy="1004694"/>
          </a:xfrm>
          <a:prstGeom prst="rect">
            <a:avLst/>
          </a:prstGeom>
        </p:spPr>
        <p:txBody>
          <a:bodyPr vert="horz" lIns="0" tIns="0" rIns="0" bIns="0" rtlCol="0" anchor="t">
            <a:noAutofit/>
          </a:bodyPr>
          <a:lstStyle/>
          <a:p>
            <a:r>
              <a:rPr lang="en-US"/>
              <a:t>Click to edit Master title style</a:t>
            </a:r>
            <a:endParaRPr lang="en-US" dirty="0"/>
          </a:p>
        </p:txBody>
      </p:sp>
      <p:sp>
        <p:nvSpPr>
          <p:cNvPr id="17" name="Text Placeholder 11"/>
          <p:cNvSpPr>
            <a:spLocks noGrp="1"/>
          </p:cNvSpPr>
          <p:nvPr>
            <p:ph type="body" sz="quarter" idx="11"/>
          </p:nvPr>
        </p:nvSpPr>
        <p:spPr>
          <a:xfrm>
            <a:off x="457200" y="6382512"/>
            <a:ext cx="9146682" cy="361195"/>
          </a:xfrm>
        </p:spPr>
        <p:txBody>
          <a:bodyPr anchor="b"/>
          <a:lstStyle>
            <a:lvl1pPr marL="0" algn="l" defTabSz="509412" rtl="0" eaLnBrk="1" latinLnBrk="0" hangingPunct="1">
              <a:lnSpc>
                <a:spcPts val="900"/>
              </a:lnSpc>
              <a:spcAft>
                <a:spcPts val="300"/>
              </a:spcAft>
              <a:defRPr lang="en-US" sz="800" b="0" i="0" u="none" strike="noStrike" kern="1200" baseline="0" dirty="0" smtClean="0">
                <a:solidFill>
                  <a:schemeClr val="bg1">
                    <a:lumMod val="50000"/>
                  </a:schemeClr>
                </a:solidFill>
                <a:latin typeface="Arial Narrow" pitchFamily="34" charset="0"/>
                <a:ea typeface="+mn-ea"/>
                <a:cs typeface="+mn-cs"/>
              </a:defRPr>
            </a:lvl1pPr>
            <a:lvl2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2pPr>
            <a:lvl3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3pPr>
            <a:lvl4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4pPr>
            <a:lvl5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5pPr>
          </a:lstStyle>
          <a:p>
            <a:pPr lvl="0"/>
            <a:r>
              <a:rPr lang="en-US"/>
              <a:t>Click to edit Master text styles</a:t>
            </a:r>
          </a:p>
        </p:txBody>
      </p:sp>
    </p:spTree>
    <p:extLst>
      <p:ext uri="{BB962C8B-B14F-4D97-AF65-F5344CB8AC3E}">
        <p14:creationId xmlns:p14="http://schemas.microsoft.com/office/powerpoint/2010/main" val="357792741"/>
      </p:ext>
    </p:extLst>
  </p:cSld>
  <p:clrMapOvr>
    <a:masterClrMapping/>
  </p:clrMapOvr>
  <p:extLst>
    <p:ext uri="{DCECCB84-F9BA-43D5-87BE-67443E8EF086}">
      <p15:sldGuideLst xmlns:p15="http://schemas.microsoft.com/office/powerpoint/2012/main">
        <p15:guide id="1" orient="horz" pos="2376" userDrawn="1">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FA003E-5B76-5AEC-519F-1AA0A8025E57}"/>
              </a:ext>
            </a:extLst>
          </p:cNvPr>
          <p:cNvSpPr>
            <a:spLocks noGrp="1"/>
          </p:cNvSpPr>
          <p:nvPr>
            <p:ph type="title"/>
          </p:nvPr>
        </p:nvSpPr>
        <p:spPr>
          <a:xfrm>
            <a:off x="686276" y="1880712"/>
            <a:ext cx="8675370" cy="3138011"/>
          </a:xfrm>
        </p:spPr>
        <p:txBody>
          <a:bodyPr anchor="b"/>
          <a:lstStyle>
            <a:lvl1pPr>
              <a:defRPr sz="4950"/>
            </a:lvl1pPr>
          </a:lstStyle>
          <a:p>
            <a:r>
              <a:rPr lang="en-GB"/>
              <a:t>Click to edit Master title style</a:t>
            </a:r>
          </a:p>
        </p:txBody>
      </p:sp>
      <p:sp>
        <p:nvSpPr>
          <p:cNvPr id="3" name="Text Placeholder 2">
            <a:extLst>
              <a:ext uri="{FF2B5EF4-FFF2-40B4-BE49-F238E27FC236}">
                <a16:creationId xmlns:a16="http://schemas.microsoft.com/office/drawing/2014/main" id="{DB4871B5-ECFC-20B8-80B0-8A4944C7322F}"/>
              </a:ext>
            </a:extLst>
          </p:cNvPr>
          <p:cNvSpPr>
            <a:spLocks noGrp="1"/>
          </p:cNvSpPr>
          <p:nvPr>
            <p:ph type="body" idx="1"/>
          </p:nvPr>
        </p:nvSpPr>
        <p:spPr>
          <a:xfrm>
            <a:off x="686276" y="5048410"/>
            <a:ext cx="8675370" cy="1650206"/>
          </a:xfrm>
        </p:spPr>
        <p:txBody>
          <a:bodyPr/>
          <a:lstStyle>
            <a:lvl1pPr marL="0" indent="0">
              <a:buNone/>
              <a:defRPr sz="1980">
                <a:solidFill>
                  <a:schemeClr val="tx1">
                    <a:tint val="75000"/>
                  </a:schemeClr>
                </a:solidFill>
              </a:defRPr>
            </a:lvl1pPr>
            <a:lvl2pPr marL="377190" indent="0">
              <a:buNone/>
              <a:defRPr sz="1650">
                <a:solidFill>
                  <a:schemeClr val="tx1">
                    <a:tint val="75000"/>
                  </a:schemeClr>
                </a:solidFill>
              </a:defRPr>
            </a:lvl2pPr>
            <a:lvl3pPr marL="754380" indent="0">
              <a:buNone/>
              <a:defRPr sz="1485">
                <a:solidFill>
                  <a:schemeClr val="tx1">
                    <a:tint val="75000"/>
                  </a:schemeClr>
                </a:solidFill>
              </a:defRPr>
            </a:lvl3pPr>
            <a:lvl4pPr marL="1131570" indent="0">
              <a:buNone/>
              <a:defRPr sz="1320">
                <a:solidFill>
                  <a:schemeClr val="tx1">
                    <a:tint val="75000"/>
                  </a:schemeClr>
                </a:solidFill>
              </a:defRPr>
            </a:lvl4pPr>
            <a:lvl5pPr marL="1508760" indent="0">
              <a:buNone/>
              <a:defRPr sz="1320">
                <a:solidFill>
                  <a:schemeClr val="tx1">
                    <a:tint val="75000"/>
                  </a:schemeClr>
                </a:solidFill>
              </a:defRPr>
            </a:lvl5pPr>
            <a:lvl6pPr marL="1885950" indent="0">
              <a:buNone/>
              <a:defRPr sz="1320">
                <a:solidFill>
                  <a:schemeClr val="tx1">
                    <a:tint val="75000"/>
                  </a:schemeClr>
                </a:solidFill>
              </a:defRPr>
            </a:lvl6pPr>
            <a:lvl7pPr marL="2263140" indent="0">
              <a:buNone/>
              <a:defRPr sz="1320">
                <a:solidFill>
                  <a:schemeClr val="tx1">
                    <a:tint val="75000"/>
                  </a:schemeClr>
                </a:solidFill>
              </a:defRPr>
            </a:lvl7pPr>
            <a:lvl8pPr marL="2640330" indent="0">
              <a:buNone/>
              <a:defRPr sz="1320">
                <a:solidFill>
                  <a:schemeClr val="tx1">
                    <a:tint val="75000"/>
                  </a:schemeClr>
                </a:solidFill>
              </a:defRPr>
            </a:lvl8pPr>
            <a:lvl9pPr marL="3017520" indent="0">
              <a:buNone/>
              <a:defRPr sz="1320">
                <a:solidFill>
                  <a:schemeClr val="tx1">
                    <a:tint val="75000"/>
                  </a:schemeClr>
                </a:solidFill>
              </a:defRPr>
            </a:lvl9pPr>
          </a:lstStyle>
          <a:p>
            <a:pPr lvl="0"/>
            <a:r>
              <a:rPr lang="en-GB"/>
              <a:t>Click to edit Master text styles</a:t>
            </a:r>
          </a:p>
        </p:txBody>
      </p:sp>
      <p:sp>
        <p:nvSpPr>
          <p:cNvPr id="7" name="Footer Placeholder 4">
            <a:extLst>
              <a:ext uri="{FF2B5EF4-FFF2-40B4-BE49-F238E27FC236}">
                <a16:creationId xmlns:a16="http://schemas.microsoft.com/office/drawing/2014/main" id="{45B8A822-87E0-A8D2-B08A-7697AFD1F683}"/>
              </a:ext>
            </a:extLst>
          </p:cNvPr>
          <p:cNvSpPr>
            <a:spLocks noGrp="1"/>
          </p:cNvSpPr>
          <p:nvPr>
            <p:ph type="ftr" sz="quarter" idx="11"/>
          </p:nvPr>
        </p:nvSpPr>
        <p:spPr>
          <a:xfrm>
            <a:off x="691516" y="6891310"/>
            <a:ext cx="8719102" cy="401638"/>
          </a:xfrm>
          <a:prstGeom prst="rect">
            <a:avLst/>
          </a:prstGeom>
        </p:spPr>
        <p:txBody>
          <a:bodyPr/>
          <a:lstStyle>
            <a:lvl1pPr>
              <a:defRPr sz="660"/>
            </a:lvl1pPr>
          </a:lstStyle>
          <a:p>
            <a:r>
              <a:rPr lang="en-GB" dirty="0"/>
              <a:t>This document is directed at professional investors and should not be distributed to, or relied upon by retail investors. The value of investments, and the income from them, may fall or rise and investors may get back less than they invested.</a:t>
            </a:r>
          </a:p>
        </p:txBody>
      </p:sp>
    </p:spTree>
    <p:extLst>
      <p:ext uri="{BB962C8B-B14F-4D97-AF65-F5344CB8AC3E}">
        <p14:creationId xmlns:p14="http://schemas.microsoft.com/office/powerpoint/2010/main" val="12156478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Large 2">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44141"/>
            <a:ext cx="9144000" cy="4674348"/>
          </a:xfrm>
        </p:spPr>
        <p:txBody>
          <a:bodyPr lIns="0" tIns="0" rIns="0" bIns="0">
            <a:noAutofit/>
          </a:bodyPr>
          <a:lstStyle>
            <a:lvl1pPr marL="0" indent="0">
              <a:lnSpc>
                <a:spcPts val="3520"/>
              </a:lnSpc>
              <a:spcBef>
                <a:spcPts val="0"/>
              </a:spcBef>
              <a:buFont typeface="+mj-lt"/>
              <a:buNone/>
              <a:defRPr sz="2800">
                <a:solidFill>
                  <a:schemeClr val="bg2"/>
                </a:solidFill>
              </a:defRPr>
            </a:lvl1pPr>
            <a:lvl2pPr>
              <a:defRPr sz="1200">
                <a:solidFill>
                  <a:schemeClr val="tx2"/>
                </a:solidFill>
              </a:defRPr>
            </a:lvl2pPr>
          </a:lstStyle>
          <a:p>
            <a:pPr lvl="0"/>
            <a:r>
              <a:rPr lang="en-US"/>
              <a:t>Click to edit Master text styles</a:t>
            </a:r>
          </a:p>
          <a:p>
            <a:pPr lvl="1"/>
            <a:r>
              <a:rPr lang="en-US"/>
              <a:t>Second level</a:t>
            </a:r>
          </a:p>
        </p:txBody>
      </p:sp>
      <p:sp>
        <p:nvSpPr>
          <p:cNvPr id="18" name="Title Placeholder 1"/>
          <p:cNvSpPr>
            <a:spLocks noGrp="1"/>
          </p:cNvSpPr>
          <p:nvPr>
            <p:ph type="title"/>
          </p:nvPr>
        </p:nvSpPr>
        <p:spPr>
          <a:xfrm>
            <a:off x="457200" y="504778"/>
            <a:ext cx="9144000" cy="1004694"/>
          </a:xfrm>
          <a:prstGeom prst="rect">
            <a:avLst/>
          </a:prstGeom>
        </p:spPr>
        <p:txBody>
          <a:bodyPr vert="horz" lIns="0" tIns="0" rIns="0" bIns="0" rtlCol="0" anchor="t">
            <a:noAutofit/>
          </a:bodyPr>
          <a:lstStyle/>
          <a:p>
            <a:r>
              <a:rPr lang="en-US"/>
              <a:t>Click to edit Master title style</a:t>
            </a:r>
            <a:endParaRPr lang="en-US" dirty="0"/>
          </a:p>
        </p:txBody>
      </p:sp>
      <p:sp>
        <p:nvSpPr>
          <p:cNvPr id="10" name="Text Placeholder 11"/>
          <p:cNvSpPr>
            <a:spLocks noGrp="1"/>
          </p:cNvSpPr>
          <p:nvPr>
            <p:ph type="body" sz="quarter" idx="11"/>
          </p:nvPr>
        </p:nvSpPr>
        <p:spPr>
          <a:xfrm>
            <a:off x="457200" y="6382512"/>
            <a:ext cx="9144000" cy="361195"/>
          </a:xfrm>
        </p:spPr>
        <p:txBody>
          <a:bodyPr anchor="b"/>
          <a:lstStyle>
            <a:lvl1pPr marL="0" algn="l" defTabSz="509412" rtl="0" eaLnBrk="1" latinLnBrk="0" hangingPunct="1">
              <a:lnSpc>
                <a:spcPts val="900"/>
              </a:lnSpc>
              <a:spcAft>
                <a:spcPts val="300"/>
              </a:spcAft>
              <a:defRPr lang="en-US" sz="800" b="0" i="0" u="none" strike="noStrike" kern="1200" baseline="0" dirty="0" smtClean="0">
                <a:solidFill>
                  <a:schemeClr val="bg1">
                    <a:lumMod val="50000"/>
                  </a:schemeClr>
                </a:solidFill>
                <a:latin typeface="Arial Narrow" pitchFamily="34" charset="0"/>
                <a:ea typeface="+mn-ea"/>
                <a:cs typeface="+mn-cs"/>
              </a:defRPr>
            </a:lvl1pPr>
            <a:lvl2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2pPr>
            <a:lvl3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3pPr>
            <a:lvl4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4pPr>
            <a:lvl5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5pPr>
          </a:lstStyle>
          <a:p>
            <a:pPr lvl="0"/>
            <a:r>
              <a:rPr lang="en-US"/>
              <a:t>Click to edit Master text styles</a:t>
            </a:r>
          </a:p>
        </p:txBody>
      </p:sp>
    </p:spTree>
    <p:extLst>
      <p:ext uri="{BB962C8B-B14F-4D97-AF65-F5344CB8AC3E}">
        <p14:creationId xmlns:p14="http://schemas.microsoft.com/office/powerpoint/2010/main" val="38501382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Bullets A">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45920"/>
            <a:ext cx="9144000" cy="4674349"/>
          </a:xfrm>
        </p:spPr>
        <p:txBody>
          <a:bodyPr lIns="0" tIns="0" rIns="0" bIns="0">
            <a:noAutofit/>
          </a:bodyPr>
          <a:lstStyle>
            <a:lvl1pPr marL="0" indent="0">
              <a:lnSpc>
                <a:spcPts val="2000"/>
              </a:lnSpc>
              <a:spcBef>
                <a:spcPts val="0"/>
              </a:spcBef>
              <a:buFont typeface="+mj-lt"/>
              <a:buNone/>
              <a:defRPr sz="1800">
                <a:solidFill>
                  <a:schemeClr val="bg2"/>
                </a:solidFill>
              </a:defRPr>
            </a:lvl1pPr>
            <a:lvl2pPr>
              <a:defRPr baseline="0">
                <a:solidFill>
                  <a:schemeClr val="tx2"/>
                </a:solidFill>
              </a:defRPr>
            </a:lvl2pPr>
            <a:lvl3pPr>
              <a:defRPr>
                <a:solidFill>
                  <a:schemeClr val="tx2"/>
                </a:solidFill>
              </a:defRPr>
            </a:lvl3pPr>
            <a:lvl4pPr>
              <a:defRPr>
                <a:solidFill>
                  <a:schemeClr val="tx2"/>
                </a:solidFill>
              </a:defRPr>
            </a:lvl4pPr>
            <a:lvl5pPr>
              <a:defRPr baseline="0">
                <a:solidFill>
                  <a:schemeClr val="tx2"/>
                </a:solidFill>
              </a:defRPr>
            </a:lvl5pPr>
            <a:lvl6pPr>
              <a:defRPr/>
            </a:lvl6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Title Placeholder 1"/>
          <p:cNvSpPr>
            <a:spLocks noGrp="1"/>
          </p:cNvSpPr>
          <p:nvPr>
            <p:ph type="title"/>
          </p:nvPr>
        </p:nvSpPr>
        <p:spPr>
          <a:xfrm>
            <a:off x="457200" y="502920"/>
            <a:ext cx="9144000" cy="1004694"/>
          </a:xfrm>
          <a:prstGeom prst="rect">
            <a:avLst/>
          </a:prstGeom>
        </p:spPr>
        <p:txBody>
          <a:bodyPr vert="horz" lIns="0" tIns="0" rIns="0" bIns="0" rtlCol="0" anchor="t">
            <a:noAutofit/>
          </a:bodyPr>
          <a:lstStyle/>
          <a:p>
            <a:r>
              <a:rPr lang="en-US"/>
              <a:t>Click to edit Master title style</a:t>
            </a:r>
            <a:endParaRPr lang="en-US" dirty="0"/>
          </a:p>
        </p:txBody>
      </p:sp>
      <p:sp>
        <p:nvSpPr>
          <p:cNvPr id="12" name="Text Placeholder 11"/>
          <p:cNvSpPr>
            <a:spLocks noGrp="1"/>
          </p:cNvSpPr>
          <p:nvPr>
            <p:ph type="body" sz="quarter" idx="11"/>
          </p:nvPr>
        </p:nvSpPr>
        <p:spPr>
          <a:xfrm>
            <a:off x="457200" y="6382512"/>
            <a:ext cx="9144000" cy="361195"/>
          </a:xfrm>
        </p:spPr>
        <p:txBody>
          <a:bodyPr anchor="b"/>
          <a:lstStyle>
            <a:lvl1pPr marL="0" algn="l" defTabSz="509412" rtl="0" eaLnBrk="1" latinLnBrk="0" hangingPunct="1">
              <a:lnSpc>
                <a:spcPts val="900"/>
              </a:lnSpc>
              <a:spcAft>
                <a:spcPts val="300"/>
              </a:spcAft>
              <a:defRPr lang="en-US" sz="800" b="0" i="0" u="none" strike="noStrike" kern="1200" baseline="0" dirty="0" smtClean="0">
                <a:solidFill>
                  <a:schemeClr val="bg1">
                    <a:lumMod val="50000"/>
                  </a:schemeClr>
                </a:solidFill>
                <a:latin typeface="Arial Narrow" pitchFamily="34" charset="0"/>
                <a:ea typeface="+mn-ea"/>
                <a:cs typeface="+mn-cs"/>
              </a:defRPr>
            </a:lvl1pPr>
            <a:lvl2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2pPr>
            <a:lvl3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3pPr>
            <a:lvl4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4pPr>
            <a:lvl5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5pPr>
          </a:lstStyle>
          <a:p>
            <a:pPr lvl="0"/>
            <a:r>
              <a:rPr lang="en-US"/>
              <a:t>Click to edit Master text styles</a:t>
            </a:r>
          </a:p>
        </p:txBody>
      </p:sp>
    </p:spTree>
    <p:extLst>
      <p:ext uri="{BB962C8B-B14F-4D97-AF65-F5344CB8AC3E}">
        <p14:creationId xmlns:p14="http://schemas.microsoft.com/office/powerpoint/2010/main" val="4309647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ables and Charts with subtitle">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1"/>
            </p:custDataLst>
            <p:extLst>
              <p:ext uri="{D42A27DB-BD31-4B8C-83A1-F6EECF244321}">
                <p14:modId xmlns:p14="http://schemas.microsoft.com/office/powerpoint/2010/main" val="1657430813"/>
              </p:ext>
            </p:extLst>
          </p:nvPr>
        </p:nvGraphicFramePr>
        <p:xfrm>
          <a:off x="1589" y="1542"/>
          <a:ext cx="1587" cy="1540"/>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2" name="Object 1" hidden="1"/>
                      <p:cNvPicPr/>
                      <p:nvPr/>
                    </p:nvPicPr>
                    <p:blipFill>
                      <a:blip r:embed="rId4"/>
                      <a:stretch>
                        <a:fillRect/>
                      </a:stretch>
                    </p:blipFill>
                    <p:spPr>
                      <a:xfrm>
                        <a:off x="1589" y="1542"/>
                        <a:ext cx="1587" cy="1540"/>
                      </a:xfrm>
                      <a:prstGeom prst="rect">
                        <a:avLst/>
                      </a:prstGeom>
                    </p:spPr>
                  </p:pic>
                </p:oleObj>
              </mc:Fallback>
            </mc:AlternateContent>
          </a:graphicData>
        </a:graphic>
      </p:graphicFrame>
      <p:sp>
        <p:nvSpPr>
          <p:cNvPr id="13" name="Content Placeholder 4"/>
          <p:cNvSpPr>
            <a:spLocks noGrp="1"/>
          </p:cNvSpPr>
          <p:nvPr>
            <p:ph sz="quarter" idx="16"/>
          </p:nvPr>
        </p:nvSpPr>
        <p:spPr>
          <a:xfrm>
            <a:off x="457201" y="2445151"/>
            <a:ext cx="9144001" cy="3753055"/>
          </a:xfrm>
        </p:spPr>
        <p:txBody>
          <a:bodyPr/>
          <a:lstStyle>
            <a:lvl1pPr>
              <a:defRPr>
                <a:solidFill>
                  <a:schemeClr val="bg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Text Placeholder 4"/>
          <p:cNvSpPr>
            <a:spLocks noGrp="1"/>
          </p:cNvSpPr>
          <p:nvPr>
            <p:ph type="body" sz="quarter" idx="14" hasCustomPrompt="1"/>
          </p:nvPr>
        </p:nvSpPr>
        <p:spPr>
          <a:xfrm>
            <a:off x="457201" y="1643165"/>
            <a:ext cx="9144000" cy="715046"/>
          </a:xfrm>
        </p:spPr>
        <p:txBody>
          <a:bodyPr lIns="0" tIns="0" rIns="0" bIns="0">
            <a:noAutofit/>
          </a:bodyPr>
          <a:lstStyle>
            <a:lvl1pPr marL="0" indent="0">
              <a:lnSpc>
                <a:spcPct val="100000"/>
              </a:lnSpc>
              <a:spcBef>
                <a:spcPts val="300"/>
              </a:spcBef>
              <a:spcAft>
                <a:spcPts val="300"/>
              </a:spcAft>
              <a:buNone/>
              <a:defRPr sz="1400" b="1">
                <a:solidFill>
                  <a:srgbClr val="263746"/>
                </a:solidFill>
              </a:defRPr>
            </a:lvl1pPr>
            <a:lvl2pPr marL="0" indent="0">
              <a:spcBef>
                <a:spcPts val="300"/>
              </a:spcBef>
              <a:spcAft>
                <a:spcPts val="300"/>
              </a:spcAft>
              <a:buNone/>
              <a:defRPr sz="1400" b="1">
                <a:solidFill>
                  <a:schemeClr val="tx2"/>
                </a:solidFill>
              </a:defRPr>
            </a:lvl2pPr>
          </a:lstStyle>
          <a:p>
            <a:pPr lvl="0"/>
            <a:r>
              <a:rPr lang="en-US" dirty="0"/>
              <a:t>Click to edit master text styles</a:t>
            </a:r>
          </a:p>
          <a:p>
            <a:pPr lvl="1"/>
            <a:r>
              <a:rPr lang="en-US" dirty="0"/>
              <a:t>Second level</a:t>
            </a:r>
          </a:p>
        </p:txBody>
      </p:sp>
      <p:sp>
        <p:nvSpPr>
          <p:cNvPr id="12" name="Title Placeholder 1"/>
          <p:cNvSpPr>
            <a:spLocks noGrp="1"/>
          </p:cNvSpPr>
          <p:nvPr>
            <p:ph type="title"/>
          </p:nvPr>
        </p:nvSpPr>
        <p:spPr>
          <a:xfrm>
            <a:off x="457200" y="502920"/>
            <a:ext cx="9144000" cy="1004694"/>
          </a:xfrm>
          <a:prstGeom prst="rect">
            <a:avLst/>
          </a:prstGeom>
        </p:spPr>
        <p:txBody>
          <a:bodyPr vert="horz" lIns="0" tIns="0" rIns="0" bIns="0" rtlCol="0" anchor="t">
            <a:noAutofit/>
          </a:bodyPr>
          <a:lstStyle/>
          <a:p>
            <a:r>
              <a:rPr lang="en-US"/>
              <a:t>Click to edit Master title style</a:t>
            </a:r>
            <a:endParaRPr lang="en-US" dirty="0"/>
          </a:p>
        </p:txBody>
      </p:sp>
      <p:sp>
        <p:nvSpPr>
          <p:cNvPr id="16" name="Text Placeholder 11"/>
          <p:cNvSpPr>
            <a:spLocks noGrp="1"/>
          </p:cNvSpPr>
          <p:nvPr>
            <p:ph type="body" sz="quarter" idx="11"/>
          </p:nvPr>
        </p:nvSpPr>
        <p:spPr>
          <a:xfrm>
            <a:off x="457201" y="6382512"/>
            <a:ext cx="9144001" cy="361195"/>
          </a:xfrm>
        </p:spPr>
        <p:txBody>
          <a:bodyPr anchor="b"/>
          <a:lstStyle>
            <a:lvl1pPr marL="0" algn="l" defTabSz="509412" rtl="0" eaLnBrk="1" latinLnBrk="0" hangingPunct="1">
              <a:lnSpc>
                <a:spcPts val="900"/>
              </a:lnSpc>
              <a:spcAft>
                <a:spcPts val="300"/>
              </a:spcAft>
              <a:defRPr lang="en-US" sz="800" b="0" i="0" u="none" strike="noStrike" kern="1200" baseline="0" dirty="0" smtClean="0">
                <a:solidFill>
                  <a:schemeClr val="bg1">
                    <a:lumMod val="50000"/>
                  </a:schemeClr>
                </a:solidFill>
                <a:latin typeface="Arial Narrow" pitchFamily="34" charset="0"/>
                <a:ea typeface="+mn-ea"/>
                <a:cs typeface="+mn-cs"/>
              </a:defRPr>
            </a:lvl1pPr>
            <a:lvl2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2pPr>
            <a:lvl3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3pPr>
            <a:lvl4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4pPr>
            <a:lvl5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5pPr>
          </a:lstStyle>
          <a:p>
            <a:pPr lvl="0"/>
            <a:r>
              <a:rPr lang="en-US"/>
              <a:t>Click to edit Master text styles</a:t>
            </a:r>
          </a:p>
        </p:txBody>
      </p:sp>
    </p:spTree>
    <p:extLst>
      <p:ext uri="{BB962C8B-B14F-4D97-AF65-F5344CB8AC3E}">
        <p14:creationId xmlns:p14="http://schemas.microsoft.com/office/powerpoint/2010/main" val="5881704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able and Charts with Intro">
    <p:spTree>
      <p:nvGrpSpPr>
        <p:cNvPr id="1" name=""/>
        <p:cNvGrpSpPr/>
        <p:nvPr/>
      </p:nvGrpSpPr>
      <p:grpSpPr>
        <a:xfrm>
          <a:off x="0" y="0"/>
          <a:ext cx="0" cy="0"/>
          <a:chOff x="0" y="0"/>
          <a:chExt cx="0" cy="0"/>
        </a:xfrm>
      </p:grpSpPr>
      <p:sp>
        <p:nvSpPr>
          <p:cNvPr id="5" name="Text Placeholder 4"/>
          <p:cNvSpPr>
            <a:spLocks noGrp="1"/>
          </p:cNvSpPr>
          <p:nvPr>
            <p:ph type="body" sz="quarter" idx="14" hasCustomPrompt="1"/>
          </p:nvPr>
        </p:nvSpPr>
        <p:spPr>
          <a:xfrm>
            <a:off x="457200" y="1645920"/>
            <a:ext cx="9144000" cy="630595"/>
          </a:xfrm>
        </p:spPr>
        <p:txBody>
          <a:bodyPr lIns="0" tIns="0" rIns="0" bIns="0">
            <a:noAutofit/>
          </a:bodyPr>
          <a:lstStyle>
            <a:lvl1pPr marL="0" indent="0">
              <a:lnSpc>
                <a:spcPts val="2000"/>
              </a:lnSpc>
              <a:spcBef>
                <a:spcPts val="0"/>
              </a:spcBef>
              <a:spcAft>
                <a:spcPts val="432"/>
              </a:spcAft>
              <a:buNone/>
              <a:defRPr sz="1800" b="0">
                <a:solidFill>
                  <a:schemeClr val="bg2"/>
                </a:solidFill>
              </a:defRPr>
            </a:lvl1pPr>
            <a:lvl2pPr marL="0" marR="0" indent="0" algn="l" defTabSz="502920" rtl="0" eaLnBrk="1" fontAlgn="auto" latinLnBrk="0" hangingPunct="1">
              <a:lnSpc>
                <a:spcPct val="100000"/>
              </a:lnSpc>
              <a:spcBef>
                <a:spcPts val="300"/>
              </a:spcBef>
              <a:spcAft>
                <a:spcPts val="300"/>
              </a:spcAft>
              <a:buClrTx/>
              <a:buSzTx/>
              <a:buFont typeface="+mj-lt"/>
              <a:buNone/>
              <a:tabLst/>
              <a:defRPr sz="1400" baseline="0">
                <a:solidFill>
                  <a:schemeClr val="tx2"/>
                </a:solidFill>
              </a:defRPr>
            </a:lvl2pPr>
          </a:lstStyle>
          <a:p>
            <a:pPr lvl="0"/>
            <a:r>
              <a:rPr lang="en-US" dirty="0"/>
              <a:t>Click to edit master text styles</a:t>
            </a:r>
          </a:p>
          <a:p>
            <a:pPr lvl="1"/>
            <a:r>
              <a:rPr lang="en-US" dirty="0"/>
              <a:t>Second level</a:t>
            </a:r>
          </a:p>
        </p:txBody>
      </p:sp>
      <p:sp>
        <p:nvSpPr>
          <p:cNvPr id="13" name="Content Placeholder 4"/>
          <p:cNvSpPr>
            <a:spLocks noGrp="1"/>
          </p:cNvSpPr>
          <p:nvPr>
            <p:ph sz="quarter" idx="16"/>
          </p:nvPr>
        </p:nvSpPr>
        <p:spPr>
          <a:xfrm>
            <a:off x="457200" y="2464174"/>
            <a:ext cx="9144000" cy="3554161"/>
          </a:xfrm>
        </p:spPr>
        <p:txBody>
          <a:bodyPr>
            <a:noAutofit/>
          </a:bodyPr>
          <a:lstStyle>
            <a:lvl1pPr>
              <a:defRPr>
                <a:solidFill>
                  <a:schemeClr val="bg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Title Placeholder 1"/>
          <p:cNvSpPr>
            <a:spLocks noGrp="1"/>
          </p:cNvSpPr>
          <p:nvPr>
            <p:ph type="title"/>
          </p:nvPr>
        </p:nvSpPr>
        <p:spPr>
          <a:xfrm>
            <a:off x="457200" y="502920"/>
            <a:ext cx="9144000" cy="1004694"/>
          </a:xfrm>
          <a:prstGeom prst="rect">
            <a:avLst/>
          </a:prstGeom>
        </p:spPr>
        <p:txBody>
          <a:bodyPr vert="horz" lIns="0" tIns="0" rIns="0" bIns="0" rtlCol="0" anchor="t">
            <a:noAutofit/>
          </a:bodyPr>
          <a:lstStyle/>
          <a:p>
            <a:r>
              <a:rPr lang="en-US"/>
              <a:t>Click to edit Master title style</a:t>
            </a:r>
            <a:endParaRPr lang="en-US" dirty="0"/>
          </a:p>
        </p:txBody>
      </p:sp>
      <p:sp>
        <p:nvSpPr>
          <p:cNvPr id="11" name="Text Placeholder 11"/>
          <p:cNvSpPr>
            <a:spLocks noGrp="1"/>
          </p:cNvSpPr>
          <p:nvPr>
            <p:ph type="body" sz="quarter" idx="11"/>
          </p:nvPr>
        </p:nvSpPr>
        <p:spPr>
          <a:xfrm>
            <a:off x="457200" y="6382512"/>
            <a:ext cx="9144000" cy="361195"/>
          </a:xfrm>
        </p:spPr>
        <p:txBody>
          <a:bodyPr anchor="b"/>
          <a:lstStyle>
            <a:lvl1pPr marL="0" algn="l" defTabSz="509412" rtl="0" eaLnBrk="1" latinLnBrk="0" hangingPunct="1">
              <a:lnSpc>
                <a:spcPts val="900"/>
              </a:lnSpc>
              <a:spcAft>
                <a:spcPts val="300"/>
              </a:spcAft>
              <a:defRPr lang="en-US" sz="800" b="0" i="0" u="none" strike="noStrike" kern="1200" baseline="0" dirty="0" smtClean="0">
                <a:solidFill>
                  <a:schemeClr val="bg1">
                    <a:lumMod val="50000"/>
                  </a:schemeClr>
                </a:solidFill>
                <a:latin typeface="Arial Narrow" pitchFamily="34" charset="0"/>
                <a:ea typeface="+mn-ea"/>
                <a:cs typeface="+mn-cs"/>
              </a:defRPr>
            </a:lvl1pPr>
            <a:lvl2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2pPr>
            <a:lvl3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3pPr>
            <a:lvl4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4pPr>
            <a:lvl5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5pPr>
          </a:lstStyle>
          <a:p>
            <a:pPr lvl="0"/>
            <a:r>
              <a:rPr lang="en-US"/>
              <a:t>Click to edit Master text styles</a:t>
            </a:r>
          </a:p>
        </p:txBody>
      </p:sp>
    </p:spTree>
    <p:extLst>
      <p:ext uri="{BB962C8B-B14F-4D97-AF65-F5344CB8AC3E}">
        <p14:creationId xmlns:p14="http://schemas.microsoft.com/office/powerpoint/2010/main" val="627066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able and Charts no subtitle">
    <p:spTree>
      <p:nvGrpSpPr>
        <p:cNvPr id="1" name=""/>
        <p:cNvGrpSpPr/>
        <p:nvPr/>
      </p:nvGrpSpPr>
      <p:grpSpPr>
        <a:xfrm>
          <a:off x="0" y="0"/>
          <a:ext cx="0" cy="0"/>
          <a:chOff x="0" y="0"/>
          <a:chExt cx="0" cy="0"/>
        </a:xfrm>
      </p:grpSpPr>
      <p:sp>
        <p:nvSpPr>
          <p:cNvPr id="10" name="Title Placeholder 1"/>
          <p:cNvSpPr>
            <a:spLocks noGrp="1"/>
          </p:cNvSpPr>
          <p:nvPr>
            <p:ph type="title"/>
          </p:nvPr>
        </p:nvSpPr>
        <p:spPr>
          <a:xfrm>
            <a:off x="457200" y="500354"/>
            <a:ext cx="9144000" cy="1004694"/>
          </a:xfrm>
          <a:prstGeom prst="rect">
            <a:avLst/>
          </a:prstGeom>
        </p:spPr>
        <p:txBody>
          <a:bodyPr vert="horz" lIns="0" tIns="0" rIns="0" bIns="0" rtlCol="0" anchor="t">
            <a:noAutofit/>
          </a:bodyPr>
          <a:lstStyle/>
          <a:p>
            <a:r>
              <a:rPr lang="en-US"/>
              <a:t>Click to edit Master title style</a:t>
            </a:r>
            <a:endParaRPr lang="en-US" dirty="0"/>
          </a:p>
        </p:txBody>
      </p:sp>
      <p:sp>
        <p:nvSpPr>
          <p:cNvPr id="11" name="Content Placeholder 2"/>
          <p:cNvSpPr>
            <a:spLocks noGrp="1"/>
          </p:cNvSpPr>
          <p:nvPr>
            <p:ph idx="1"/>
          </p:nvPr>
        </p:nvSpPr>
        <p:spPr>
          <a:xfrm>
            <a:off x="457200" y="1649973"/>
            <a:ext cx="9144000" cy="4434588"/>
          </a:xfrm>
        </p:spPr>
        <p:txBody>
          <a:bodyPr lIns="0" tIns="0" rIns="0" bIns="0">
            <a:noAutofit/>
          </a:bodyPr>
          <a:lstStyle>
            <a:lvl1pPr marL="0" indent="0">
              <a:lnSpc>
                <a:spcPts val="2000"/>
              </a:lnSpc>
              <a:spcBef>
                <a:spcPts val="0"/>
              </a:spcBef>
              <a:buFont typeface="+mj-lt"/>
              <a:buNone/>
              <a:defRPr sz="1800">
                <a:solidFill>
                  <a:schemeClr val="bg2"/>
                </a:solidFill>
              </a:defRPr>
            </a:lvl1pPr>
            <a:lvl2pPr>
              <a:defRPr baseline="0">
                <a:solidFill>
                  <a:schemeClr val="tx2"/>
                </a:solidFill>
              </a:defRPr>
            </a:lvl2pPr>
            <a:lvl3pPr>
              <a:defRPr>
                <a:solidFill>
                  <a:schemeClr val="tx2"/>
                </a:solidFill>
              </a:defRPr>
            </a:lvl3pPr>
            <a:lvl4pPr>
              <a:defRPr>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Text Placeholder 11"/>
          <p:cNvSpPr>
            <a:spLocks noGrp="1"/>
          </p:cNvSpPr>
          <p:nvPr>
            <p:ph type="body" sz="quarter" idx="11"/>
          </p:nvPr>
        </p:nvSpPr>
        <p:spPr>
          <a:xfrm>
            <a:off x="457200" y="6382512"/>
            <a:ext cx="9144000" cy="361195"/>
          </a:xfrm>
        </p:spPr>
        <p:txBody>
          <a:bodyPr anchor="b"/>
          <a:lstStyle>
            <a:lvl1pPr marL="0" algn="l" defTabSz="509412" rtl="0" eaLnBrk="1" latinLnBrk="0" hangingPunct="1">
              <a:lnSpc>
                <a:spcPts val="900"/>
              </a:lnSpc>
              <a:spcAft>
                <a:spcPts val="300"/>
              </a:spcAft>
              <a:defRPr lang="en-US" sz="800" b="0" i="0" u="none" strike="noStrike" kern="1200" baseline="0" dirty="0" smtClean="0">
                <a:solidFill>
                  <a:schemeClr val="bg1">
                    <a:lumMod val="50000"/>
                  </a:schemeClr>
                </a:solidFill>
                <a:latin typeface="Arial Narrow" pitchFamily="34" charset="0"/>
                <a:ea typeface="+mn-ea"/>
                <a:cs typeface="+mn-cs"/>
              </a:defRPr>
            </a:lvl1pPr>
            <a:lvl2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2pPr>
            <a:lvl3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3pPr>
            <a:lvl4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4pPr>
            <a:lvl5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5pPr>
          </a:lstStyle>
          <a:p>
            <a:pPr lvl="0"/>
            <a:r>
              <a:rPr lang="en-US"/>
              <a:t>Click to edit Master text styles</a:t>
            </a:r>
          </a:p>
        </p:txBody>
      </p:sp>
    </p:spTree>
    <p:extLst>
      <p:ext uri="{BB962C8B-B14F-4D97-AF65-F5344CB8AC3E}">
        <p14:creationId xmlns:p14="http://schemas.microsoft.com/office/powerpoint/2010/main" val="6675227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llout">
    <p:spTree>
      <p:nvGrpSpPr>
        <p:cNvPr id="1" name=""/>
        <p:cNvGrpSpPr/>
        <p:nvPr/>
      </p:nvGrpSpPr>
      <p:grpSpPr>
        <a:xfrm>
          <a:off x="0" y="0"/>
          <a:ext cx="0" cy="0"/>
          <a:chOff x="0" y="0"/>
          <a:chExt cx="0" cy="0"/>
        </a:xfrm>
      </p:grpSpPr>
      <p:sp>
        <p:nvSpPr>
          <p:cNvPr id="5" name="Text Placeholder 4"/>
          <p:cNvSpPr>
            <a:spLocks noGrp="1"/>
          </p:cNvSpPr>
          <p:nvPr>
            <p:ph type="body" sz="quarter" idx="14" hasCustomPrompt="1"/>
          </p:nvPr>
        </p:nvSpPr>
        <p:spPr>
          <a:xfrm>
            <a:off x="457200" y="1645920"/>
            <a:ext cx="4758432" cy="653303"/>
          </a:xfrm>
        </p:spPr>
        <p:txBody>
          <a:bodyPr lIns="0" tIns="0" rIns="0" bIns="0">
            <a:noAutofit/>
          </a:bodyPr>
          <a:lstStyle>
            <a:lvl1pPr marL="0" indent="0">
              <a:lnSpc>
                <a:spcPts val="2000"/>
              </a:lnSpc>
              <a:spcBef>
                <a:spcPts val="0"/>
              </a:spcBef>
              <a:spcAft>
                <a:spcPts val="432"/>
              </a:spcAft>
              <a:buNone/>
              <a:defRPr sz="1800" b="0">
                <a:solidFill>
                  <a:schemeClr val="bg2"/>
                </a:solidFill>
              </a:defRPr>
            </a:lvl1pPr>
            <a:lvl2pPr marL="0" indent="0">
              <a:lnSpc>
                <a:spcPts val="1700"/>
              </a:lnSpc>
              <a:spcBef>
                <a:spcPts val="432"/>
              </a:spcBef>
              <a:spcAft>
                <a:spcPts val="432"/>
              </a:spcAft>
              <a:buNone/>
              <a:defRPr sz="1400" b="1">
                <a:solidFill>
                  <a:schemeClr val="tx2"/>
                </a:solidFill>
              </a:defRPr>
            </a:lvl2pPr>
          </a:lstStyle>
          <a:p>
            <a:pPr lvl="0"/>
            <a:r>
              <a:rPr lang="en-US" dirty="0"/>
              <a:t>Click to edit master text styles</a:t>
            </a:r>
          </a:p>
          <a:p>
            <a:pPr lvl="1"/>
            <a:r>
              <a:rPr lang="en-US" dirty="0"/>
              <a:t>Second level</a:t>
            </a:r>
          </a:p>
        </p:txBody>
      </p:sp>
      <p:sp>
        <p:nvSpPr>
          <p:cNvPr id="15" name="Text Placeholder 3"/>
          <p:cNvSpPr>
            <a:spLocks noGrp="1"/>
          </p:cNvSpPr>
          <p:nvPr>
            <p:ph type="body" sz="quarter" idx="16"/>
          </p:nvPr>
        </p:nvSpPr>
        <p:spPr>
          <a:xfrm>
            <a:off x="5146675" y="2451847"/>
            <a:ext cx="4454525" cy="3744782"/>
          </a:xfrm>
          <a:solidFill>
            <a:srgbClr val="C7E8ED"/>
          </a:solidFill>
        </p:spPr>
        <p:txBody>
          <a:bodyPr lIns="91440" tIns="91440" rIns="91440" bIns="91440">
            <a:noAutofit/>
          </a:bodyPr>
          <a:lstStyle>
            <a:lvl1pPr marL="0" indent="0">
              <a:buNone/>
              <a:tabLst>
                <a:tab pos="633889" algn="l"/>
              </a:tabLst>
              <a:defRPr sz="1500" b="0">
                <a:solidFill>
                  <a:schemeClr val="tx2"/>
                </a:solidFill>
              </a:defRPr>
            </a:lvl1pPr>
            <a:lvl2pPr marL="502920" indent="0">
              <a:buNone/>
              <a:defRPr/>
            </a:lvl2pPr>
            <a:lvl3pPr marL="1005840" indent="0">
              <a:buNone/>
              <a:defRPr/>
            </a:lvl3pPr>
            <a:lvl4pPr marL="1508760" indent="0">
              <a:buNone/>
              <a:defRPr/>
            </a:lvl4pPr>
            <a:lvl5pPr marL="2011680" indent="0">
              <a:buNone/>
              <a:defRPr/>
            </a:lvl5pPr>
          </a:lstStyle>
          <a:p>
            <a:pPr lvl="0"/>
            <a:r>
              <a:rPr lang="en-US"/>
              <a:t>Click to edit Master text styles</a:t>
            </a:r>
          </a:p>
        </p:txBody>
      </p:sp>
      <p:sp>
        <p:nvSpPr>
          <p:cNvPr id="9" name="Content Placeholder 4"/>
          <p:cNvSpPr>
            <a:spLocks noGrp="1"/>
          </p:cNvSpPr>
          <p:nvPr>
            <p:ph sz="quarter" idx="19"/>
          </p:nvPr>
        </p:nvSpPr>
        <p:spPr>
          <a:xfrm>
            <a:off x="457201" y="2451848"/>
            <a:ext cx="4454524" cy="3757108"/>
          </a:xfrm>
        </p:spPr>
        <p:txBody>
          <a:bodyPr/>
          <a:lstStyle>
            <a:lvl1pPr>
              <a:defRPr>
                <a:solidFill>
                  <a:schemeClr val="bg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Title Placeholder 1"/>
          <p:cNvSpPr>
            <a:spLocks noGrp="1"/>
          </p:cNvSpPr>
          <p:nvPr>
            <p:ph type="title"/>
          </p:nvPr>
        </p:nvSpPr>
        <p:spPr>
          <a:xfrm>
            <a:off x="457200" y="502920"/>
            <a:ext cx="9144000" cy="1004694"/>
          </a:xfrm>
          <a:prstGeom prst="rect">
            <a:avLst/>
          </a:prstGeom>
        </p:spPr>
        <p:txBody>
          <a:bodyPr vert="horz" lIns="0" tIns="0" rIns="0" bIns="0" rtlCol="0" anchor="t">
            <a:noAutofit/>
          </a:bodyPr>
          <a:lstStyle/>
          <a:p>
            <a:r>
              <a:rPr lang="en-US"/>
              <a:t>Click to edit Master title style</a:t>
            </a:r>
            <a:endParaRPr lang="en-US" dirty="0"/>
          </a:p>
        </p:txBody>
      </p:sp>
      <p:sp>
        <p:nvSpPr>
          <p:cNvPr id="14" name="Text Placeholder 11"/>
          <p:cNvSpPr>
            <a:spLocks noGrp="1"/>
          </p:cNvSpPr>
          <p:nvPr>
            <p:ph type="body" sz="quarter" idx="11"/>
          </p:nvPr>
        </p:nvSpPr>
        <p:spPr>
          <a:xfrm>
            <a:off x="457200" y="6382512"/>
            <a:ext cx="9144000" cy="361195"/>
          </a:xfrm>
        </p:spPr>
        <p:txBody>
          <a:bodyPr anchor="b"/>
          <a:lstStyle>
            <a:lvl1pPr marL="0" algn="l" defTabSz="509412" rtl="0" eaLnBrk="1" latinLnBrk="0" hangingPunct="1">
              <a:lnSpc>
                <a:spcPts val="900"/>
              </a:lnSpc>
              <a:spcAft>
                <a:spcPts val="300"/>
              </a:spcAft>
              <a:defRPr lang="en-US" sz="800" b="0" i="0" u="none" strike="noStrike" kern="1200" baseline="0" dirty="0" smtClean="0">
                <a:solidFill>
                  <a:schemeClr val="bg1">
                    <a:lumMod val="50000"/>
                  </a:schemeClr>
                </a:solidFill>
                <a:latin typeface="Arial Narrow" pitchFamily="34" charset="0"/>
                <a:ea typeface="+mn-ea"/>
                <a:cs typeface="+mn-cs"/>
              </a:defRPr>
            </a:lvl1pPr>
            <a:lvl2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2pPr>
            <a:lvl3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3pPr>
            <a:lvl4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4pPr>
            <a:lvl5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5pPr>
          </a:lstStyle>
          <a:p>
            <a:pPr lvl="0"/>
            <a:r>
              <a:rPr lang="en-US"/>
              <a:t>Click to edit Master text styles</a:t>
            </a:r>
          </a:p>
        </p:txBody>
      </p:sp>
    </p:spTree>
    <p:extLst>
      <p:ext uri="{BB962C8B-B14F-4D97-AF65-F5344CB8AC3E}">
        <p14:creationId xmlns:p14="http://schemas.microsoft.com/office/powerpoint/2010/main" val="4056501625"/>
      </p:ext>
    </p:extLst>
  </p:cSld>
  <p:clrMapOvr>
    <a:masterClrMapping/>
  </p:clrMapOvr>
  <p:extLst>
    <p:ext uri="{DCECCB84-F9BA-43D5-87BE-67443E8EF086}">
      <p15:sldGuideLst xmlns:p15="http://schemas.microsoft.com/office/powerpoint/2012/main">
        <p15:guide id="1" orient="horz" pos="2376"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able or Chart with Copy A">
    <p:spTree>
      <p:nvGrpSpPr>
        <p:cNvPr id="1" name=""/>
        <p:cNvGrpSpPr/>
        <p:nvPr/>
      </p:nvGrpSpPr>
      <p:grpSpPr>
        <a:xfrm>
          <a:off x="0" y="0"/>
          <a:ext cx="0" cy="0"/>
          <a:chOff x="0" y="0"/>
          <a:chExt cx="0" cy="0"/>
        </a:xfrm>
      </p:grpSpPr>
      <p:sp>
        <p:nvSpPr>
          <p:cNvPr id="7" name="Text Placeholder 6"/>
          <p:cNvSpPr>
            <a:spLocks noGrp="1"/>
          </p:cNvSpPr>
          <p:nvPr>
            <p:ph type="body" sz="quarter" idx="16"/>
          </p:nvPr>
        </p:nvSpPr>
        <p:spPr>
          <a:xfrm>
            <a:off x="457200" y="2452024"/>
            <a:ext cx="9144000" cy="1702784"/>
          </a:xfrm>
        </p:spPr>
        <p:txBody>
          <a:bodyPr lIns="0" tIns="0" rIns="0" bIns="0">
            <a:noAutofit/>
          </a:bodyPr>
          <a:lstStyle>
            <a:lvl1pPr marL="0" indent="0">
              <a:spcBef>
                <a:spcPts val="0"/>
              </a:spcBef>
              <a:buFont typeface="Lucida Grande"/>
              <a:buNone/>
              <a:defRPr sz="1300">
                <a:solidFill>
                  <a:schemeClr val="tx2"/>
                </a:solidFill>
              </a:defRPr>
            </a:lvl1pPr>
            <a:lvl2pPr>
              <a:defRPr sz="1430"/>
            </a:lvl2pPr>
            <a:lvl3pPr>
              <a:defRPr sz="1430"/>
            </a:lvl3pPr>
            <a:lvl4pPr>
              <a:defRPr sz="1430"/>
            </a:lvl4pPr>
            <a:lvl5pPr>
              <a:defRPr sz="1430"/>
            </a:lvl5pPr>
          </a:lstStyle>
          <a:p>
            <a:pPr lvl="0"/>
            <a:r>
              <a:rPr lang="en-US"/>
              <a:t>Click to edit Master text styles</a:t>
            </a:r>
          </a:p>
        </p:txBody>
      </p:sp>
      <p:sp>
        <p:nvSpPr>
          <p:cNvPr id="18" name="Content Placeholder 4"/>
          <p:cNvSpPr>
            <a:spLocks noGrp="1"/>
          </p:cNvSpPr>
          <p:nvPr>
            <p:ph sz="quarter" idx="18"/>
          </p:nvPr>
        </p:nvSpPr>
        <p:spPr>
          <a:xfrm>
            <a:off x="457200" y="4500978"/>
            <a:ext cx="9144000" cy="2053810"/>
          </a:xfrm>
        </p:spPr>
        <p:txBody>
          <a:bodyPr/>
          <a:lstStyle>
            <a:lvl1pPr>
              <a:defRPr>
                <a:solidFill>
                  <a:schemeClr val="bg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4" hasCustomPrompt="1"/>
          </p:nvPr>
        </p:nvSpPr>
        <p:spPr>
          <a:xfrm>
            <a:off x="457200" y="1645920"/>
            <a:ext cx="9144000" cy="739588"/>
          </a:xfrm>
        </p:spPr>
        <p:txBody>
          <a:bodyPr vert="horz" lIns="0" tIns="0" rIns="0" bIns="0" rtlCol="0">
            <a:noAutofit/>
          </a:bodyPr>
          <a:lstStyle>
            <a:lvl1pPr>
              <a:lnSpc>
                <a:spcPts val="2000"/>
              </a:lnSpc>
              <a:spcBef>
                <a:spcPts val="0"/>
              </a:spcBef>
              <a:spcAft>
                <a:spcPts val="432"/>
              </a:spcAft>
              <a:defRPr lang="en-US" sz="1800" b="0" dirty="0" smtClean="0">
                <a:solidFill>
                  <a:schemeClr val="bg2"/>
                </a:solidFill>
              </a:defRPr>
            </a:lvl1pPr>
            <a:lvl2pPr>
              <a:lnSpc>
                <a:spcPts val="1700"/>
              </a:lnSpc>
              <a:spcBef>
                <a:spcPts val="432"/>
              </a:spcBef>
              <a:defRPr lang="en-US" sz="1400" dirty="0" smtClean="0">
                <a:solidFill>
                  <a:schemeClr val="tx2"/>
                </a:solidFill>
              </a:defRPr>
            </a:lvl2pPr>
          </a:lstStyle>
          <a:p>
            <a:pPr lvl="0">
              <a:lnSpc>
                <a:spcPct val="100000"/>
              </a:lnSpc>
              <a:spcBef>
                <a:spcPts val="300"/>
              </a:spcBef>
              <a:spcAft>
                <a:spcPts val="300"/>
              </a:spcAft>
            </a:pPr>
            <a:r>
              <a:rPr lang="en-US" dirty="0"/>
              <a:t>Click to edit master text styles</a:t>
            </a:r>
          </a:p>
          <a:p>
            <a:pPr marL="0" lvl="1" indent="0">
              <a:lnSpc>
                <a:spcPct val="100000"/>
              </a:lnSpc>
              <a:spcBef>
                <a:spcPts val="300"/>
              </a:spcBef>
              <a:buNone/>
            </a:pPr>
            <a:r>
              <a:rPr lang="en-US" dirty="0"/>
              <a:t>Second level</a:t>
            </a:r>
          </a:p>
        </p:txBody>
      </p:sp>
      <p:sp>
        <p:nvSpPr>
          <p:cNvPr id="13" name="Title Placeholder 1"/>
          <p:cNvSpPr>
            <a:spLocks noGrp="1"/>
          </p:cNvSpPr>
          <p:nvPr>
            <p:ph type="title"/>
          </p:nvPr>
        </p:nvSpPr>
        <p:spPr>
          <a:xfrm>
            <a:off x="457200" y="502920"/>
            <a:ext cx="9141318" cy="1004694"/>
          </a:xfrm>
          <a:prstGeom prst="rect">
            <a:avLst/>
          </a:prstGeom>
        </p:spPr>
        <p:txBody>
          <a:bodyPr vert="horz" lIns="0" tIns="0" rIns="0" bIns="0" rtlCol="0" anchor="t">
            <a:noAutofit/>
          </a:bodyPr>
          <a:lstStyle/>
          <a:p>
            <a:r>
              <a:rPr lang="en-US"/>
              <a:t>Click to edit Master title style</a:t>
            </a:r>
            <a:endParaRPr lang="en-US" dirty="0"/>
          </a:p>
        </p:txBody>
      </p:sp>
      <p:sp>
        <p:nvSpPr>
          <p:cNvPr id="15" name="Text Placeholder 11"/>
          <p:cNvSpPr>
            <a:spLocks noGrp="1"/>
          </p:cNvSpPr>
          <p:nvPr>
            <p:ph type="body" sz="quarter" idx="11"/>
          </p:nvPr>
        </p:nvSpPr>
        <p:spPr>
          <a:xfrm>
            <a:off x="457200" y="6382512"/>
            <a:ext cx="9144000" cy="361195"/>
          </a:xfrm>
        </p:spPr>
        <p:txBody>
          <a:bodyPr anchor="b"/>
          <a:lstStyle>
            <a:lvl1pPr marL="0" algn="l" defTabSz="509412" rtl="0" eaLnBrk="1" latinLnBrk="0" hangingPunct="1">
              <a:lnSpc>
                <a:spcPts val="900"/>
              </a:lnSpc>
              <a:spcAft>
                <a:spcPts val="300"/>
              </a:spcAft>
              <a:defRPr lang="en-US" sz="800" b="0" i="0" u="none" strike="noStrike" kern="1200" baseline="0" dirty="0" smtClean="0">
                <a:solidFill>
                  <a:schemeClr val="bg1">
                    <a:lumMod val="50000"/>
                  </a:schemeClr>
                </a:solidFill>
                <a:latin typeface="Arial Narrow" pitchFamily="34" charset="0"/>
                <a:ea typeface="+mn-ea"/>
                <a:cs typeface="+mn-cs"/>
              </a:defRPr>
            </a:lvl1pPr>
            <a:lvl2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2pPr>
            <a:lvl3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3pPr>
            <a:lvl4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4pPr>
            <a:lvl5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5pPr>
          </a:lstStyle>
          <a:p>
            <a:pPr lvl="0"/>
            <a:r>
              <a:rPr lang="en-US"/>
              <a:t>Click to edit Master text styles</a:t>
            </a:r>
          </a:p>
        </p:txBody>
      </p:sp>
    </p:spTree>
    <p:extLst>
      <p:ext uri="{BB962C8B-B14F-4D97-AF65-F5344CB8AC3E}">
        <p14:creationId xmlns:p14="http://schemas.microsoft.com/office/powerpoint/2010/main" val="34990221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tags" Target="../tags/tag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image" Target="../media/image2.emf"/><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oleObject" Target="../embeddings/oleObject1.bin"/><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30">
            <a:extLst>
              <a:ext uri="{28A0092B-C50C-407E-A947-70E740481C1C}">
                <a14:useLocalDpi xmlns:a14="http://schemas.microsoft.com/office/drawing/2010/main" val="0"/>
              </a:ext>
            </a:extLst>
          </a:blip>
          <a:stretch>
            <a:fillRect/>
          </a:stretch>
        </p:blipFill>
        <p:spPr>
          <a:xfrm>
            <a:off x="214025" y="6911070"/>
            <a:ext cx="1469139" cy="594630"/>
          </a:xfrm>
          <a:prstGeom prst="rect">
            <a:avLst/>
          </a:prstGeom>
          <a:noFill/>
        </p:spPr>
      </p:pic>
      <p:graphicFrame>
        <p:nvGraphicFramePr>
          <p:cNvPr id="4" name="Object 3" hidden="1"/>
          <p:cNvGraphicFramePr>
            <a:graphicFrameLocks noChangeAspect="1"/>
          </p:cNvGraphicFramePr>
          <p:nvPr userDrawn="1">
            <p:custDataLst>
              <p:tags r:id="rId29"/>
            </p:custDataLst>
            <p:extLst>
              <p:ext uri="{D42A27DB-BD31-4B8C-83A1-F6EECF244321}">
                <p14:modId xmlns:p14="http://schemas.microsoft.com/office/powerpoint/2010/main" val="2947768745"/>
              </p:ext>
            </p:extLst>
          </p:nvPr>
        </p:nvGraphicFramePr>
        <p:xfrm>
          <a:off x="1589" y="1542"/>
          <a:ext cx="1587" cy="1540"/>
        </p:xfrm>
        <a:graphic>
          <a:graphicData uri="http://schemas.openxmlformats.org/presentationml/2006/ole">
            <mc:AlternateContent xmlns:mc="http://schemas.openxmlformats.org/markup-compatibility/2006">
              <mc:Choice xmlns:v="urn:schemas-microsoft-com:vml" Requires="v">
                <p:oleObj name="think-cell Slide" r:id="rId31" imgW="270" imgH="270" progId="TCLayout.ActiveDocument.1">
                  <p:embed/>
                </p:oleObj>
              </mc:Choice>
              <mc:Fallback>
                <p:oleObj name="think-cell Slide" r:id="rId31" imgW="270" imgH="270" progId="TCLayout.ActiveDocument.1">
                  <p:embed/>
                  <p:pic>
                    <p:nvPicPr>
                      <p:cNvPr id="4" name="Object 3" hidden="1"/>
                      <p:cNvPicPr/>
                      <p:nvPr/>
                    </p:nvPicPr>
                    <p:blipFill>
                      <a:blip r:embed="rId32"/>
                      <a:stretch>
                        <a:fillRect/>
                      </a:stretch>
                    </p:blipFill>
                    <p:spPr>
                      <a:xfrm>
                        <a:off x="1589" y="1542"/>
                        <a:ext cx="1587" cy="1540"/>
                      </a:xfrm>
                      <a:prstGeom prst="rect">
                        <a:avLst/>
                      </a:prstGeom>
                    </p:spPr>
                  </p:pic>
                </p:oleObj>
              </mc:Fallback>
            </mc:AlternateContent>
          </a:graphicData>
        </a:graphic>
      </p:graphicFrame>
      <p:sp>
        <p:nvSpPr>
          <p:cNvPr id="2" name="Title Placeholder 1"/>
          <p:cNvSpPr>
            <a:spLocks noGrp="1"/>
          </p:cNvSpPr>
          <p:nvPr>
            <p:ph type="title"/>
          </p:nvPr>
        </p:nvSpPr>
        <p:spPr>
          <a:xfrm>
            <a:off x="457200" y="498759"/>
            <a:ext cx="9144000" cy="795243"/>
          </a:xfrm>
          <a:prstGeom prst="rect">
            <a:avLst/>
          </a:prstGeom>
        </p:spPr>
        <p:txBody>
          <a:bodyPr vert="horz" lIns="0" tIns="0" rIns="0" bIns="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457200" y="1646681"/>
            <a:ext cx="9144000" cy="4978560"/>
          </a:xfrm>
          <a:prstGeom prst="rect">
            <a:avLst/>
          </a:prstGeom>
        </p:spPr>
        <p:txBody>
          <a:bodyPr vert="horz"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TextBox 13"/>
          <p:cNvSpPr txBox="1"/>
          <p:nvPr/>
        </p:nvSpPr>
        <p:spPr>
          <a:xfrm>
            <a:off x="9337246" y="7136177"/>
            <a:ext cx="263954" cy="291939"/>
          </a:xfrm>
          <a:prstGeom prst="rect">
            <a:avLst/>
          </a:prstGeom>
          <a:noFill/>
        </p:spPr>
        <p:txBody>
          <a:bodyPr wrap="square" lIns="0" tIns="0" rIns="0" bIns="0" rtlCol="0">
            <a:noAutofit/>
          </a:bodyPr>
          <a:lstStyle/>
          <a:p>
            <a:pPr algn="r"/>
            <a:fld id="{5463D488-B33C-44D1-8C6D-19E9BAD2ABCF}" type="slidenum">
              <a:rPr lang="en-US" sz="800" b="1" smtClean="0">
                <a:solidFill>
                  <a:schemeClr val="accent1"/>
                </a:solidFill>
                <a:latin typeface="Arial" panose="020B0604020202020204" pitchFamily="34" charset="0"/>
                <a:cs typeface="Arial" panose="020B0604020202020204" pitchFamily="34" charset="0"/>
              </a:rPr>
              <a:pPr algn="r"/>
              <a:t>‹#›</a:t>
            </a:fld>
            <a:endParaRPr lang="en-US" sz="800" b="1" dirty="0">
              <a:solidFill>
                <a:schemeClr val="accent1"/>
              </a:solidFill>
              <a:latin typeface="Arial" panose="020B0604020202020204" pitchFamily="34" charset="0"/>
              <a:cs typeface="Arial" panose="020B0604020202020204" pitchFamily="34" charset="0"/>
            </a:endParaRPr>
          </a:p>
        </p:txBody>
      </p:sp>
      <p:cxnSp>
        <p:nvCxnSpPr>
          <p:cNvPr id="16" name="Straight Connector 15"/>
          <p:cNvCxnSpPr/>
          <p:nvPr userDrawn="1"/>
        </p:nvCxnSpPr>
        <p:spPr>
          <a:xfrm>
            <a:off x="457200" y="7013448"/>
            <a:ext cx="9144000" cy="0"/>
          </a:xfrm>
          <a:prstGeom prst="line">
            <a:avLst/>
          </a:prstGeom>
          <a:ln w="25400">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9" name="Text Placeholder 3"/>
          <p:cNvSpPr txBox="1">
            <a:spLocks/>
          </p:cNvSpPr>
          <p:nvPr userDrawn="1"/>
        </p:nvSpPr>
        <p:spPr>
          <a:xfrm>
            <a:off x="990601" y="7136177"/>
            <a:ext cx="8250302" cy="351425"/>
          </a:xfrm>
          <a:prstGeom prst="rect">
            <a:avLst/>
          </a:prstGeom>
        </p:spPr>
        <p:txBody>
          <a:bodyPr tIns="0" rIns="0"/>
          <a:lstStyle>
            <a:lvl1pPr marL="0" indent="0" algn="r" defTabSz="502920" rtl="0" eaLnBrk="1" latinLnBrk="0" hangingPunct="1">
              <a:lnSpc>
                <a:spcPct val="100000"/>
              </a:lnSpc>
              <a:spcBef>
                <a:spcPts val="0"/>
              </a:spcBef>
              <a:spcAft>
                <a:spcPts val="0"/>
              </a:spcAft>
              <a:buFont typeface="Arial"/>
              <a:buNone/>
              <a:defRPr sz="800" i="1" kern="1200" baseline="0">
                <a:solidFill>
                  <a:schemeClr val="bg2"/>
                </a:solidFill>
                <a:latin typeface="+mn-lt"/>
                <a:ea typeface="+mn-ea"/>
                <a:cs typeface="+mn-cs"/>
              </a:defRPr>
            </a:lvl1pPr>
            <a:lvl2pPr marL="0" indent="0" algn="l" defTabSz="502920" rtl="0" eaLnBrk="1" latinLnBrk="0" hangingPunct="1">
              <a:lnSpc>
                <a:spcPts val="1400"/>
              </a:lnSpc>
              <a:spcBef>
                <a:spcPts val="432"/>
              </a:spcBef>
              <a:spcAft>
                <a:spcPts val="432"/>
              </a:spcAft>
              <a:buFont typeface="Arial" panose="020B0604020202020204" pitchFamily="34" charset="0"/>
              <a:buNone/>
              <a:defRPr sz="1200" b="1" kern="1200">
                <a:solidFill>
                  <a:schemeClr val="tx2"/>
                </a:solidFill>
                <a:latin typeface="+mn-lt"/>
                <a:ea typeface="+mn-ea"/>
                <a:cs typeface="+mn-cs"/>
              </a:defRPr>
            </a:lvl2pPr>
            <a:lvl3pPr marL="114300" indent="-114300" algn="l" defTabSz="502920" rtl="0" eaLnBrk="1" latinLnBrk="0" hangingPunct="1">
              <a:lnSpc>
                <a:spcPts val="1400"/>
              </a:lnSpc>
              <a:spcBef>
                <a:spcPts val="0"/>
              </a:spcBef>
              <a:spcAft>
                <a:spcPts val="432"/>
              </a:spcAft>
              <a:buFont typeface="Arial" panose="020B0604020202020204" pitchFamily="34" charset="0"/>
              <a:buChar char="•"/>
              <a:defRPr sz="1200" kern="1200">
                <a:solidFill>
                  <a:schemeClr val="tx2"/>
                </a:solidFill>
                <a:latin typeface="+mn-lt"/>
                <a:ea typeface="+mn-ea"/>
                <a:cs typeface="+mn-cs"/>
              </a:defRPr>
            </a:lvl3pPr>
            <a:lvl4pPr marL="342900" indent="-171450" algn="l" defTabSz="502920" rtl="0" eaLnBrk="1" latinLnBrk="0" hangingPunct="1">
              <a:lnSpc>
                <a:spcPts val="1500"/>
              </a:lnSpc>
              <a:spcBef>
                <a:spcPts val="0"/>
              </a:spcBef>
              <a:spcAft>
                <a:spcPts val="0"/>
              </a:spcAft>
              <a:buFont typeface="Georgia" panose="02040502050405020303" pitchFamily="18" charset="0"/>
              <a:buChar char="—"/>
              <a:tabLst>
                <a:tab pos="342900" algn="l"/>
              </a:tabLst>
              <a:defRPr sz="1100" kern="1200">
                <a:solidFill>
                  <a:schemeClr val="tx2"/>
                </a:solidFill>
                <a:latin typeface="+mn-lt"/>
                <a:ea typeface="+mn-ea"/>
                <a:cs typeface="+mn-cs"/>
              </a:defRPr>
            </a:lvl4pPr>
            <a:lvl5pPr marL="514350" indent="-171450" algn="l" defTabSz="502920" rtl="0" eaLnBrk="1" latinLnBrk="0" hangingPunct="1">
              <a:lnSpc>
                <a:spcPts val="1500"/>
              </a:lnSpc>
              <a:spcBef>
                <a:spcPts val="0"/>
              </a:spcBef>
              <a:spcAft>
                <a:spcPts val="0"/>
              </a:spcAft>
              <a:buFont typeface="Arial" panose="020B0604020202020204" pitchFamily="34" charset="0"/>
              <a:buChar char="•"/>
              <a:defRPr sz="900" kern="1200">
                <a:solidFill>
                  <a:schemeClr val="tx2"/>
                </a:solidFill>
                <a:latin typeface="+mn-lt"/>
                <a:ea typeface="+mn-ea"/>
                <a:cs typeface="+mn-cs"/>
              </a:defRPr>
            </a:lvl5pPr>
            <a:lvl6pPr marL="685800" indent="-171450" algn="l" defTabSz="502920" rtl="0" eaLnBrk="1" latinLnBrk="0" hangingPunct="1">
              <a:lnSpc>
                <a:spcPts val="1500"/>
              </a:lnSpc>
              <a:spcBef>
                <a:spcPct val="20000"/>
              </a:spcBef>
              <a:buFont typeface="Georgia" panose="02040502050405020303" pitchFamily="18" charset="0"/>
              <a:buChar char="—"/>
              <a:defRPr sz="900" kern="1200">
                <a:solidFill>
                  <a:schemeClr val="tx2"/>
                </a:solidFill>
                <a:latin typeface="+mn-lt"/>
                <a:ea typeface="+mn-ea"/>
                <a:cs typeface="+mn-cs"/>
              </a:defRPr>
            </a:lvl6pPr>
            <a:lvl7pPr marL="3268980" indent="-251460" algn="l" defTabSz="502920" rtl="0" eaLnBrk="1" latinLnBrk="0" hangingPunct="1">
              <a:spcBef>
                <a:spcPct val="20000"/>
              </a:spcBef>
              <a:buFont typeface="Arial"/>
              <a:buChar char="•"/>
              <a:defRPr sz="2200" kern="1200">
                <a:solidFill>
                  <a:schemeClr val="tx1"/>
                </a:solidFill>
                <a:latin typeface="+mn-lt"/>
                <a:ea typeface="+mn-ea"/>
                <a:cs typeface="+mn-cs"/>
              </a:defRPr>
            </a:lvl7pPr>
            <a:lvl8pPr marL="3771900" indent="-251460" algn="l" defTabSz="502920" rtl="0" eaLnBrk="1" latinLnBrk="0" hangingPunct="1">
              <a:spcBef>
                <a:spcPct val="20000"/>
              </a:spcBef>
              <a:buFont typeface="Arial"/>
              <a:buChar char="•"/>
              <a:defRPr sz="2200" kern="1200">
                <a:solidFill>
                  <a:schemeClr val="tx1"/>
                </a:solidFill>
                <a:latin typeface="+mn-lt"/>
                <a:ea typeface="+mn-ea"/>
                <a:cs typeface="+mn-cs"/>
              </a:defRPr>
            </a:lvl8pPr>
            <a:lvl9pPr marL="4274820" indent="-251460" algn="l" defTabSz="502920" rtl="0" eaLnBrk="1" latinLnBrk="0" hangingPunct="1">
              <a:spcBef>
                <a:spcPct val="20000"/>
              </a:spcBef>
              <a:buFont typeface="Arial"/>
              <a:buChar char="•"/>
              <a:defRPr sz="2200" kern="1200">
                <a:solidFill>
                  <a:schemeClr val="tx1"/>
                </a:solidFill>
                <a:latin typeface="+mn-lt"/>
                <a:ea typeface="+mn-ea"/>
                <a:cs typeface="+mn-cs"/>
              </a:defRPr>
            </a:lvl9pPr>
          </a:lstStyle>
          <a:p>
            <a:r>
              <a:rPr lang="en-US" sz="800" dirty="0"/>
              <a:t>Italian Reduced Rate Percentage (IRRP) Report</a:t>
            </a:r>
          </a:p>
        </p:txBody>
      </p:sp>
      <p:sp>
        <p:nvSpPr>
          <p:cNvPr id="10" name="Text Placeholder 14"/>
          <p:cNvSpPr txBox="1">
            <a:spLocks/>
          </p:cNvSpPr>
          <p:nvPr userDrawn="1"/>
        </p:nvSpPr>
        <p:spPr>
          <a:xfrm>
            <a:off x="457200" y="6774924"/>
            <a:ext cx="9144000" cy="132510"/>
          </a:xfrm>
          <a:prstGeom prst="rect">
            <a:avLst/>
          </a:prstGeom>
        </p:spPr>
        <p:txBody>
          <a:bodyPr lIns="0" tIns="0" rIns="0" bIns="0" anchor="b" anchorCtr="0"/>
          <a:lstStyle>
            <a:lvl1pPr marL="0" indent="0" algn="l" defTabSz="502920" rtl="0" eaLnBrk="1" latinLnBrk="0" hangingPunct="1">
              <a:lnSpc>
                <a:spcPts val="2000"/>
              </a:lnSpc>
              <a:spcBef>
                <a:spcPts val="0"/>
              </a:spcBef>
              <a:spcAft>
                <a:spcPts val="432"/>
              </a:spcAft>
              <a:buFont typeface="Arial"/>
              <a:buNone/>
              <a:defRPr sz="800" kern="1200" cap="all" baseline="0">
                <a:solidFill>
                  <a:srgbClr val="7F7F7F"/>
                </a:solidFill>
                <a:latin typeface="Arial Narrow" panose="020B0606020202030204" pitchFamily="34" charset="0"/>
                <a:ea typeface="+mn-ea"/>
                <a:cs typeface="+mn-cs"/>
              </a:defRPr>
            </a:lvl1pPr>
            <a:lvl2pPr marL="0" indent="0" algn="l" defTabSz="502920" rtl="0" eaLnBrk="1" latinLnBrk="0" hangingPunct="1">
              <a:lnSpc>
                <a:spcPts val="1400"/>
              </a:lnSpc>
              <a:spcBef>
                <a:spcPts val="432"/>
              </a:spcBef>
              <a:spcAft>
                <a:spcPts val="432"/>
              </a:spcAft>
              <a:buFont typeface="Arial" panose="020B0604020202020204" pitchFamily="34" charset="0"/>
              <a:buNone/>
              <a:defRPr sz="1200" b="1" kern="1200">
                <a:solidFill>
                  <a:schemeClr val="tx2"/>
                </a:solidFill>
                <a:latin typeface="+mn-lt"/>
                <a:ea typeface="+mn-ea"/>
                <a:cs typeface="+mn-cs"/>
              </a:defRPr>
            </a:lvl2pPr>
            <a:lvl3pPr marL="114300" indent="-114300" algn="l" defTabSz="502920" rtl="0" eaLnBrk="1" latinLnBrk="0" hangingPunct="1">
              <a:lnSpc>
                <a:spcPts val="1400"/>
              </a:lnSpc>
              <a:spcBef>
                <a:spcPts val="0"/>
              </a:spcBef>
              <a:spcAft>
                <a:spcPts val="432"/>
              </a:spcAft>
              <a:buFont typeface="Arial" panose="020B0604020202020204" pitchFamily="34" charset="0"/>
              <a:buChar char="•"/>
              <a:defRPr sz="1200" kern="1200">
                <a:solidFill>
                  <a:schemeClr val="tx2"/>
                </a:solidFill>
                <a:latin typeface="+mn-lt"/>
                <a:ea typeface="+mn-ea"/>
                <a:cs typeface="+mn-cs"/>
              </a:defRPr>
            </a:lvl3pPr>
            <a:lvl4pPr marL="342900" indent="-171450" algn="l" defTabSz="502920" rtl="0" eaLnBrk="1" latinLnBrk="0" hangingPunct="1">
              <a:lnSpc>
                <a:spcPts val="1500"/>
              </a:lnSpc>
              <a:spcBef>
                <a:spcPts val="0"/>
              </a:spcBef>
              <a:spcAft>
                <a:spcPts val="0"/>
              </a:spcAft>
              <a:buFont typeface="Georgia" panose="02040502050405020303" pitchFamily="18" charset="0"/>
              <a:buChar char="—"/>
              <a:tabLst>
                <a:tab pos="342900" algn="l"/>
              </a:tabLst>
              <a:defRPr sz="1100" kern="1200">
                <a:solidFill>
                  <a:schemeClr val="tx2"/>
                </a:solidFill>
                <a:latin typeface="+mn-lt"/>
                <a:ea typeface="+mn-ea"/>
                <a:cs typeface="+mn-cs"/>
              </a:defRPr>
            </a:lvl4pPr>
            <a:lvl5pPr marL="514350" indent="-171450" algn="l" defTabSz="502920" rtl="0" eaLnBrk="1" latinLnBrk="0" hangingPunct="1">
              <a:lnSpc>
                <a:spcPts val="1500"/>
              </a:lnSpc>
              <a:spcBef>
                <a:spcPts val="0"/>
              </a:spcBef>
              <a:spcAft>
                <a:spcPts val="0"/>
              </a:spcAft>
              <a:buFont typeface="Arial" panose="020B0604020202020204" pitchFamily="34" charset="0"/>
              <a:buChar char="•"/>
              <a:defRPr sz="900" kern="1200">
                <a:solidFill>
                  <a:schemeClr val="tx2"/>
                </a:solidFill>
                <a:latin typeface="+mn-lt"/>
                <a:ea typeface="+mn-ea"/>
                <a:cs typeface="+mn-cs"/>
              </a:defRPr>
            </a:lvl5pPr>
            <a:lvl6pPr marL="685800" indent="-171450" algn="l" defTabSz="502920" rtl="0" eaLnBrk="1" latinLnBrk="0" hangingPunct="1">
              <a:lnSpc>
                <a:spcPts val="1500"/>
              </a:lnSpc>
              <a:spcBef>
                <a:spcPct val="20000"/>
              </a:spcBef>
              <a:buFont typeface="Georgia" panose="02040502050405020303" pitchFamily="18" charset="0"/>
              <a:buChar char="—"/>
              <a:defRPr sz="900" kern="1200">
                <a:solidFill>
                  <a:schemeClr val="tx2"/>
                </a:solidFill>
                <a:latin typeface="+mn-lt"/>
                <a:ea typeface="+mn-ea"/>
                <a:cs typeface="+mn-cs"/>
              </a:defRPr>
            </a:lvl6pPr>
            <a:lvl7pPr marL="3268980" indent="-251460" algn="l" defTabSz="502920" rtl="0" eaLnBrk="1" latinLnBrk="0" hangingPunct="1">
              <a:spcBef>
                <a:spcPct val="20000"/>
              </a:spcBef>
              <a:buFont typeface="Arial"/>
              <a:buChar char="•"/>
              <a:defRPr sz="2200" kern="1200">
                <a:solidFill>
                  <a:schemeClr val="tx1"/>
                </a:solidFill>
                <a:latin typeface="+mn-lt"/>
                <a:ea typeface="+mn-ea"/>
                <a:cs typeface="+mn-cs"/>
              </a:defRPr>
            </a:lvl7pPr>
            <a:lvl8pPr marL="3771900" indent="-251460" algn="l" defTabSz="502920" rtl="0" eaLnBrk="1" latinLnBrk="0" hangingPunct="1">
              <a:spcBef>
                <a:spcPct val="20000"/>
              </a:spcBef>
              <a:buFont typeface="Arial"/>
              <a:buChar char="•"/>
              <a:defRPr sz="2200" kern="1200">
                <a:solidFill>
                  <a:schemeClr val="tx1"/>
                </a:solidFill>
                <a:latin typeface="+mn-lt"/>
                <a:ea typeface="+mn-ea"/>
                <a:cs typeface="+mn-cs"/>
              </a:defRPr>
            </a:lvl8pPr>
            <a:lvl9pPr marL="4274820" indent="-251460" algn="l" defTabSz="502920" rtl="0" eaLnBrk="1" latinLnBrk="0" hangingPunct="1">
              <a:spcBef>
                <a:spcPct val="20000"/>
              </a:spcBef>
              <a:buFont typeface="Arial"/>
              <a:buChar char="•"/>
              <a:defRPr sz="2200" kern="1200">
                <a:solidFill>
                  <a:schemeClr val="tx1"/>
                </a:solidFill>
                <a:latin typeface="+mn-lt"/>
                <a:ea typeface="+mn-ea"/>
                <a:cs typeface="+mn-cs"/>
              </a:defRPr>
            </a:lvl9pPr>
          </a:lstStyle>
          <a:p>
            <a:pPr>
              <a:lnSpc>
                <a:spcPts val="950"/>
              </a:lnSpc>
              <a:spcAft>
                <a:spcPts val="0"/>
              </a:spcAft>
            </a:pPr>
            <a:r>
              <a:rPr lang="en-US" sz="900" b="1" dirty="0">
                <a:solidFill>
                  <a:schemeClr val="bg1">
                    <a:lumMod val="50000"/>
                  </a:schemeClr>
                </a:solidFill>
              </a:rPr>
              <a:t>This document is directed at professional investors and should not be distributed to, or relied upon by retail investors. The value of investments, and the income from them, may fall or rise and investors may get back less than they invested.</a:t>
            </a:r>
          </a:p>
        </p:txBody>
      </p:sp>
    </p:spTree>
    <p:extLst>
      <p:ext uri="{BB962C8B-B14F-4D97-AF65-F5344CB8AC3E}">
        <p14:creationId xmlns:p14="http://schemas.microsoft.com/office/powerpoint/2010/main" val="1483667998"/>
      </p:ext>
    </p:extLst>
  </p:cSld>
  <p:clrMap bg1="lt1" tx1="dk1" bg2="lt2" tx2="dk2" accent1="accent1" accent2="accent2" accent3="accent3" accent4="accent4" accent5="accent5" accent6="accent6" hlink="hlink" folHlink="folHlink"/>
  <p:sldLayoutIdLst>
    <p:sldLayoutId id="2147483689" r:id="rId1"/>
    <p:sldLayoutId id="2147483662" r:id="rId2"/>
    <p:sldLayoutId id="2147483690" r:id="rId3"/>
    <p:sldLayoutId id="2147483664" r:id="rId4"/>
    <p:sldLayoutId id="2147483668" r:id="rId5"/>
    <p:sldLayoutId id="2147483701" r:id="rId6"/>
    <p:sldLayoutId id="2147483669" r:id="rId7"/>
    <p:sldLayoutId id="2147483670" r:id="rId8"/>
    <p:sldLayoutId id="2147483671" r:id="rId9"/>
    <p:sldLayoutId id="2147483672" r:id="rId10"/>
    <p:sldLayoutId id="2147483681" r:id="rId11"/>
    <p:sldLayoutId id="2147483693" r:id="rId12"/>
    <p:sldLayoutId id="2147483686" r:id="rId13"/>
    <p:sldLayoutId id="2147483680" r:id="rId14"/>
    <p:sldLayoutId id="2147483694" r:id="rId15"/>
    <p:sldLayoutId id="2147483695" r:id="rId16"/>
    <p:sldLayoutId id="2147483702" r:id="rId17"/>
    <p:sldLayoutId id="2147483703" r:id="rId18"/>
    <p:sldLayoutId id="2147483696" r:id="rId19"/>
    <p:sldLayoutId id="2147483697" r:id="rId20"/>
    <p:sldLayoutId id="2147483698" r:id="rId21"/>
    <p:sldLayoutId id="2147483700" r:id="rId22"/>
    <p:sldLayoutId id="2147483699" r:id="rId23"/>
    <p:sldLayoutId id="2147483704" r:id="rId24"/>
    <p:sldLayoutId id="2147483685" r:id="rId25"/>
    <p:sldLayoutId id="2147483705" r:id="rId26"/>
    <p:sldLayoutId id="2147483706" r:id="rId27"/>
  </p:sldLayoutIdLst>
  <p:hf hdr="0" ftr="0"/>
  <p:txStyles>
    <p:titleStyle>
      <a:lvl1pPr algn="l" defTabSz="502920" rtl="0" eaLnBrk="1" latinLnBrk="0" hangingPunct="1">
        <a:spcBef>
          <a:spcPct val="0"/>
        </a:spcBef>
        <a:buNone/>
        <a:defRPr sz="2800" b="1" kern="1200">
          <a:solidFill>
            <a:schemeClr val="tx2"/>
          </a:solidFill>
          <a:latin typeface="+mj-lt"/>
          <a:ea typeface="+mj-ea"/>
          <a:cs typeface="+mj-cs"/>
        </a:defRPr>
      </a:lvl1pPr>
    </p:titleStyle>
    <p:bodyStyle>
      <a:lvl1pPr marL="0" indent="0" algn="l" defTabSz="502920" rtl="0" eaLnBrk="1" latinLnBrk="0" hangingPunct="1">
        <a:lnSpc>
          <a:spcPts val="2000"/>
        </a:lnSpc>
        <a:spcBef>
          <a:spcPts val="0"/>
        </a:spcBef>
        <a:spcAft>
          <a:spcPts val="432"/>
        </a:spcAft>
        <a:buFont typeface="Arial"/>
        <a:buNone/>
        <a:defRPr sz="1800" kern="1200">
          <a:solidFill>
            <a:schemeClr val="bg2"/>
          </a:solidFill>
          <a:latin typeface="+mn-lt"/>
          <a:ea typeface="+mn-ea"/>
          <a:cs typeface="+mn-cs"/>
        </a:defRPr>
      </a:lvl1pPr>
      <a:lvl2pPr marL="0" indent="0" algn="l" defTabSz="502920" rtl="0" eaLnBrk="1" latinLnBrk="0" hangingPunct="1">
        <a:lnSpc>
          <a:spcPts val="1400"/>
        </a:lnSpc>
        <a:spcBef>
          <a:spcPts val="432"/>
        </a:spcBef>
        <a:spcAft>
          <a:spcPts val="432"/>
        </a:spcAft>
        <a:buFont typeface="Arial" panose="020B0604020202020204" pitchFamily="34" charset="0"/>
        <a:buNone/>
        <a:defRPr sz="1200" b="1" kern="1200">
          <a:solidFill>
            <a:schemeClr val="tx2"/>
          </a:solidFill>
          <a:latin typeface="+mn-lt"/>
          <a:ea typeface="+mn-ea"/>
          <a:cs typeface="+mn-cs"/>
        </a:defRPr>
      </a:lvl2pPr>
      <a:lvl3pPr marL="114300" indent="-114300" algn="l" defTabSz="502920" rtl="0" eaLnBrk="1" latinLnBrk="0" hangingPunct="1">
        <a:lnSpc>
          <a:spcPts val="1400"/>
        </a:lnSpc>
        <a:spcBef>
          <a:spcPts val="0"/>
        </a:spcBef>
        <a:spcAft>
          <a:spcPts val="432"/>
        </a:spcAft>
        <a:buFont typeface="Arial" panose="020B0604020202020204" pitchFamily="34" charset="0"/>
        <a:buChar char="•"/>
        <a:defRPr sz="1200" kern="1200">
          <a:solidFill>
            <a:schemeClr val="tx2"/>
          </a:solidFill>
          <a:latin typeface="+mn-lt"/>
          <a:ea typeface="+mn-ea"/>
          <a:cs typeface="+mn-cs"/>
        </a:defRPr>
      </a:lvl3pPr>
      <a:lvl4pPr marL="342900" indent="-171450" algn="l" defTabSz="502920" rtl="0" eaLnBrk="1" latinLnBrk="0" hangingPunct="1">
        <a:lnSpc>
          <a:spcPts val="1500"/>
        </a:lnSpc>
        <a:spcBef>
          <a:spcPts val="0"/>
        </a:spcBef>
        <a:spcAft>
          <a:spcPts val="0"/>
        </a:spcAft>
        <a:buFont typeface="Georgia" panose="02040502050405020303" pitchFamily="18" charset="0"/>
        <a:buChar char="—"/>
        <a:tabLst>
          <a:tab pos="342900" algn="l"/>
        </a:tabLst>
        <a:defRPr sz="1100" kern="1200">
          <a:solidFill>
            <a:schemeClr val="tx2"/>
          </a:solidFill>
          <a:latin typeface="+mn-lt"/>
          <a:ea typeface="+mn-ea"/>
          <a:cs typeface="+mn-cs"/>
        </a:defRPr>
      </a:lvl4pPr>
      <a:lvl5pPr marL="514350" indent="-171450" algn="l" defTabSz="502920" rtl="0" eaLnBrk="1" latinLnBrk="0" hangingPunct="1">
        <a:lnSpc>
          <a:spcPts val="1500"/>
        </a:lnSpc>
        <a:spcBef>
          <a:spcPts val="0"/>
        </a:spcBef>
        <a:spcAft>
          <a:spcPts val="0"/>
        </a:spcAft>
        <a:buFont typeface="Arial" panose="020B0604020202020204" pitchFamily="34" charset="0"/>
        <a:buChar char="•"/>
        <a:defRPr sz="900" kern="1200">
          <a:solidFill>
            <a:schemeClr val="tx2"/>
          </a:solidFill>
          <a:latin typeface="+mn-lt"/>
          <a:ea typeface="+mn-ea"/>
          <a:cs typeface="+mn-cs"/>
        </a:defRPr>
      </a:lvl5pPr>
      <a:lvl6pPr marL="685800" indent="-171450" algn="l" defTabSz="502920" rtl="0" eaLnBrk="1" latinLnBrk="0" hangingPunct="1">
        <a:lnSpc>
          <a:spcPts val="1500"/>
        </a:lnSpc>
        <a:spcBef>
          <a:spcPct val="20000"/>
        </a:spcBef>
        <a:buFont typeface="Georgia" panose="02040502050405020303" pitchFamily="18" charset="0"/>
        <a:buChar char="—"/>
        <a:defRPr sz="900" kern="1200">
          <a:solidFill>
            <a:schemeClr val="tx2"/>
          </a:solidFill>
          <a:latin typeface="+mn-lt"/>
          <a:ea typeface="+mn-ea"/>
          <a:cs typeface="+mn-cs"/>
        </a:defRPr>
      </a:lvl6pPr>
      <a:lvl7pPr marL="3268980" indent="-251460" algn="l" defTabSz="502920" rtl="0" eaLnBrk="1" latinLnBrk="0" hangingPunct="1">
        <a:spcBef>
          <a:spcPct val="20000"/>
        </a:spcBef>
        <a:buFont typeface="Arial"/>
        <a:buChar char="•"/>
        <a:defRPr sz="2200" kern="1200">
          <a:solidFill>
            <a:schemeClr val="tx1"/>
          </a:solidFill>
          <a:latin typeface="+mn-lt"/>
          <a:ea typeface="+mn-ea"/>
          <a:cs typeface="+mn-cs"/>
        </a:defRPr>
      </a:lvl7pPr>
      <a:lvl8pPr marL="3771900" indent="-251460" algn="l" defTabSz="502920" rtl="0" eaLnBrk="1" latinLnBrk="0" hangingPunct="1">
        <a:spcBef>
          <a:spcPct val="20000"/>
        </a:spcBef>
        <a:buFont typeface="Arial"/>
        <a:buChar char="•"/>
        <a:defRPr sz="2200" kern="1200">
          <a:solidFill>
            <a:schemeClr val="tx1"/>
          </a:solidFill>
          <a:latin typeface="+mn-lt"/>
          <a:ea typeface="+mn-ea"/>
          <a:cs typeface="+mn-cs"/>
        </a:defRPr>
      </a:lvl8pPr>
      <a:lvl9pPr marL="4274820" indent="-251460" algn="l" defTabSz="502920" rtl="0" eaLnBrk="1" latinLnBrk="0" hangingPunct="1">
        <a:spcBef>
          <a:spcPct val="20000"/>
        </a:spcBef>
        <a:buFont typeface="Arial"/>
        <a:buChar char="•"/>
        <a:defRPr sz="2200" kern="1200">
          <a:solidFill>
            <a:schemeClr val="tx1"/>
          </a:solidFill>
          <a:latin typeface="+mn-lt"/>
          <a:ea typeface="+mn-ea"/>
          <a:cs typeface="+mn-cs"/>
        </a:defRPr>
      </a:lvl9pPr>
    </p:bodyStyle>
    <p:otherStyle>
      <a:defPPr>
        <a:defRPr lang="en-US"/>
      </a:defPPr>
      <a:lvl1pPr marL="0" algn="l" defTabSz="502920" rtl="0" eaLnBrk="1" latinLnBrk="0" hangingPunct="1">
        <a:defRPr sz="1980" kern="1200">
          <a:solidFill>
            <a:schemeClr val="tx1"/>
          </a:solidFill>
          <a:latin typeface="+mn-lt"/>
          <a:ea typeface="+mn-ea"/>
          <a:cs typeface="+mn-cs"/>
        </a:defRPr>
      </a:lvl1pPr>
      <a:lvl2pPr marL="502920" algn="l" defTabSz="502920" rtl="0" eaLnBrk="1" latinLnBrk="0" hangingPunct="1">
        <a:defRPr sz="1980" kern="1200">
          <a:solidFill>
            <a:schemeClr val="tx1"/>
          </a:solidFill>
          <a:latin typeface="+mn-lt"/>
          <a:ea typeface="+mn-ea"/>
          <a:cs typeface="+mn-cs"/>
        </a:defRPr>
      </a:lvl2pPr>
      <a:lvl3pPr marL="1005840" algn="l" defTabSz="502920" rtl="0" eaLnBrk="1" latinLnBrk="0" hangingPunct="1">
        <a:defRPr sz="1980" kern="1200">
          <a:solidFill>
            <a:schemeClr val="tx1"/>
          </a:solidFill>
          <a:latin typeface="+mn-lt"/>
          <a:ea typeface="+mn-ea"/>
          <a:cs typeface="+mn-cs"/>
        </a:defRPr>
      </a:lvl3pPr>
      <a:lvl4pPr marL="1508760" algn="l" defTabSz="502920" rtl="0" eaLnBrk="1" latinLnBrk="0" hangingPunct="1">
        <a:defRPr sz="1980" kern="1200">
          <a:solidFill>
            <a:schemeClr val="tx1"/>
          </a:solidFill>
          <a:latin typeface="+mn-lt"/>
          <a:ea typeface="+mn-ea"/>
          <a:cs typeface="+mn-cs"/>
        </a:defRPr>
      </a:lvl4pPr>
      <a:lvl5pPr marL="2011680" algn="l" defTabSz="502920" rtl="0" eaLnBrk="1" latinLnBrk="0" hangingPunct="1">
        <a:defRPr sz="1980" kern="1200">
          <a:solidFill>
            <a:schemeClr val="tx1"/>
          </a:solidFill>
          <a:latin typeface="+mn-lt"/>
          <a:ea typeface="+mn-ea"/>
          <a:cs typeface="+mn-cs"/>
        </a:defRPr>
      </a:lvl5pPr>
      <a:lvl6pPr marL="2514600" algn="l" defTabSz="502920" rtl="0" eaLnBrk="1" latinLnBrk="0" hangingPunct="1">
        <a:defRPr sz="1980" kern="1200">
          <a:solidFill>
            <a:schemeClr val="tx1"/>
          </a:solidFill>
          <a:latin typeface="+mn-lt"/>
          <a:ea typeface="+mn-ea"/>
          <a:cs typeface="+mn-cs"/>
        </a:defRPr>
      </a:lvl6pPr>
      <a:lvl7pPr marL="3017520" algn="l" defTabSz="502920" rtl="0" eaLnBrk="1" latinLnBrk="0" hangingPunct="1">
        <a:defRPr sz="1980" kern="1200">
          <a:solidFill>
            <a:schemeClr val="tx1"/>
          </a:solidFill>
          <a:latin typeface="+mn-lt"/>
          <a:ea typeface="+mn-ea"/>
          <a:cs typeface="+mn-cs"/>
        </a:defRPr>
      </a:lvl7pPr>
      <a:lvl8pPr marL="3520440" algn="l" defTabSz="502920" rtl="0" eaLnBrk="1" latinLnBrk="0" hangingPunct="1">
        <a:defRPr sz="1980" kern="1200">
          <a:solidFill>
            <a:schemeClr val="tx1"/>
          </a:solidFill>
          <a:latin typeface="+mn-lt"/>
          <a:ea typeface="+mn-ea"/>
          <a:cs typeface="+mn-cs"/>
        </a:defRPr>
      </a:lvl8pPr>
      <a:lvl9pPr marL="4023360" algn="l" defTabSz="502920" rtl="0" eaLnBrk="1" latinLnBrk="0" hangingPunct="1">
        <a:defRPr sz="198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376" userDrawn="1">
          <p15:clr>
            <a:srgbClr val="F26B43"/>
          </p15:clr>
        </p15:guide>
        <p15:guide id="2" pos="3168" userDrawn="1">
          <p15:clr>
            <a:srgbClr val="F26B43"/>
          </p15:clr>
        </p15:guide>
        <p15:guide id="3" orient="horz" pos="1032" userDrawn="1">
          <p15:clr>
            <a:srgbClr val="F26B43"/>
          </p15:clr>
        </p15:guide>
        <p15:guide id="4" orient="horz" pos="4485" userDrawn="1">
          <p15:clr>
            <a:srgbClr val="F26B43"/>
          </p15:clr>
        </p15:guide>
        <p15:guide id="5" pos="288" userDrawn="1">
          <p15:clr>
            <a:srgbClr val="F26B43"/>
          </p15:clr>
        </p15:guide>
        <p15:guide id="6" pos="6048" userDrawn="1">
          <p15:clr>
            <a:srgbClr val="F26B43"/>
          </p15:clr>
        </p15:guide>
        <p15:guide id="7" orient="horz" pos="312" userDrawn="1">
          <p15:clr>
            <a:srgbClr val="F26B43"/>
          </p15:clr>
        </p15:guide>
        <p15:guide id="8" pos="3242" userDrawn="1">
          <p15:clr>
            <a:srgbClr val="F26B43"/>
          </p15:clr>
        </p15:guide>
        <p15:guide id="9" pos="3094" userDrawn="1">
          <p15:clr>
            <a:srgbClr val="F26B43"/>
          </p15:clr>
        </p15:guide>
        <p15:guide id="10" orient="horz" pos="4417" userDrawn="1">
          <p15:clr>
            <a:srgbClr val="F26B43"/>
          </p15:clr>
        </p15:guide>
        <p15:guide id="11" orient="horz" pos="4349" userDrawn="1">
          <p15:clr>
            <a:srgbClr val="F26B43"/>
          </p15:clr>
        </p15:guide>
        <p15:guide id="12" pos="4642" userDrawn="1">
          <p15:clr>
            <a:srgbClr val="F26B43"/>
          </p15:clr>
        </p15:guide>
        <p15:guide id="13" pos="4710" userDrawn="1">
          <p15:clr>
            <a:srgbClr val="F26B43"/>
          </p15:clr>
        </p15:guide>
        <p15:guide id="14" pos="4574" userDrawn="1">
          <p15:clr>
            <a:srgbClr val="F26B43"/>
          </p15:clr>
        </p15:guide>
        <p15:guide id="15" pos="1762" userDrawn="1">
          <p15:clr>
            <a:srgbClr val="F26B43"/>
          </p15:clr>
        </p15:guide>
        <p15:guide id="16" pos="1694" userDrawn="1">
          <p15:clr>
            <a:srgbClr val="F26B43"/>
          </p15:clr>
        </p15:guide>
        <p15:guide id="17" pos="1626"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3" Type="http://schemas.openxmlformats.org/officeDocument/2006/relationships/hyperlink" Target="http://www.nuveen.com/global" TargetMode="External"/><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502920"/>
            <a:ext cx="9144000" cy="1004694"/>
          </a:xfrm>
        </p:spPr>
        <p:txBody>
          <a:bodyPr/>
          <a:lstStyle/>
          <a:p>
            <a:r>
              <a:rPr lang="en-GB" sz="1600" b="0" dirty="0">
                <a:solidFill>
                  <a:schemeClr val="bg2"/>
                </a:solidFill>
                <a:latin typeface="Arial" panose="020B0604020202020204" pitchFamily="34" charset="0"/>
                <a:cs typeface="Arial" panose="020B0604020202020204" pitchFamily="34" charset="0"/>
              </a:rPr>
              <a:t>TAX REPORTING INFORMATION</a:t>
            </a:r>
            <a:br>
              <a:rPr lang="en-GB" dirty="0"/>
            </a:br>
            <a:r>
              <a:rPr lang="en-GB" dirty="0"/>
              <a:t>Italian Reduced Rate Percentage (IRRP) Report</a:t>
            </a:r>
            <a:endParaRPr lang="en-US" dirty="0"/>
          </a:p>
        </p:txBody>
      </p:sp>
      <p:graphicFrame>
        <p:nvGraphicFramePr>
          <p:cNvPr id="8" name="Table 7">
            <a:extLst>
              <a:ext uri="{FF2B5EF4-FFF2-40B4-BE49-F238E27FC236}">
                <a16:creationId xmlns:a16="http://schemas.microsoft.com/office/drawing/2014/main" id="{4DCF1720-5117-3E79-8198-1CCC64DBF856}"/>
              </a:ext>
            </a:extLst>
          </p:cNvPr>
          <p:cNvGraphicFramePr>
            <a:graphicFrameLocks noGrp="1"/>
          </p:cNvGraphicFramePr>
          <p:nvPr>
            <p:extLst>
              <p:ext uri="{D42A27DB-BD31-4B8C-83A1-F6EECF244321}">
                <p14:modId xmlns:p14="http://schemas.microsoft.com/office/powerpoint/2010/main" val="2525174896"/>
              </p:ext>
            </p:extLst>
          </p:nvPr>
        </p:nvGraphicFramePr>
        <p:xfrm>
          <a:off x="457200" y="2438896"/>
          <a:ext cx="9144001" cy="3762260"/>
        </p:xfrm>
        <a:graphic>
          <a:graphicData uri="http://schemas.openxmlformats.org/drawingml/2006/table">
            <a:tbl>
              <a:tblPr firstRow="1">
                <a:tableStyleId>{5C22544A-7EE6-4342-B048-85BDC9FD1C3A}</a:tableStyleId>
              </a:tblPr>
              <a:tblGrid>
                <a:gridCol w="838200">
                  <a:extLst>
                    <a:ext uri="{9D8B030D-6E8A-4147-A177-3AD203B41FA5}">
                      <a16:colId xmlns:a16="http://schemas.microsoft.com/office/drawing/2014/main" val="2602562402"/>
                    </a:ext>
                  </a:extLst>
                </a:gridCol>
                <a:gridCol w="457200">
                  <a:extLst>
                    <a:ext uri="{9D8B030D-6E8A-4147-A177-3AD203B41FA5}">
                      <a16:colId xmlns:a16="http://schemas.microsoft.com/office/drawing/2014/main" val="2223665183"/>
                    </a:ext>
                  </a:extLst>
                </a:gridCol>
                <a:gridCol w="1066800">
                  <a:extLst>
                    <a:ext uri="{9D8B030D-6E8A-4147-A177-3AD203B41FA5}">
                      <a16:colId xmlns:a16="http://schemas.microsoft.com/office/drawing/2014/main" val="3676305860"/>
                    </a:ext>
                  </a:extLst>
                </a:gridCol>
                <a:gridCol w="1295400">
                  <a:extLst>
                    <a:ext uri="{9D8B030D-6E8A-4147-A177-3AD203B41FA5}">
                      <a16:colId xmlns:a16="http://schemas.microsoft.com/office/drawing/2014/main" val="2560428724"/>
                    </a:ext>
                  </a:extLst>
                </a:gridCol>
                <a:gridCol w="1295400">
                  <a:extLst>
                    <a:ext uri="{9D8B030D-6E8A-4147-A177-3AD203B41FA5}">
                      <a16:colId xmlns:a16="http://schemas.microsoft.com/office/drawing/2014/main" val="3911279590"/>
                    </a:ext>
                  </a:extLst>
                </a:gridCol>
                <a:gridCol w="1600200">
                  <a:extLst>
                    <a:ext uri="{9D8B030D-6E8A-4147-A177-3AD203B41FA5}">
                      <a16:colId xmlns:a16="http://schemas.microsoft.com/office/drawing/2014/main" val="799819600"/>
                    </a:ext>
                  </a:extLst>
                </a:gridCol>
                <a:gridCol w="2590801">
                  <a:extLst>
                    <a:ext uri="{9D8B030D-6E8A-4147-A177-3AD203B41FA5}">
                      <a16:colId xmlns:a16="http://schemas.microsoft.com/office/drawing/2014/main" val="676085368"/>
                    </a:ext>
                  </a:extLst>
                </a:gridCol>
              </a:tblGrid>
              <a:tr h="342404">
                <a:tc>
                  <a:txBody>
                    <a:bodyPr/>
                    <a:lstStyle/>
                    <a:p>
                      <a:pPr algn="ctr" fontAlgn="b"/>
                      <a:r>
                        <a:rPr lang="en-GB" sz="800" b="1" i="0" u="none" strike="noStrike" kern="1200" dirty="0">
                          <a:solidFill>
                            <a:schemeClr val="bg1"/>
                          </a:solidFill>
                          <a:effectLst/>
                          <a:latin typeface="Arial" panose="020B0604020202020204" pitchFamily="34" charset="0"/>
                          <a:ea typeface="+mn-ea"/>
                          <a:cs typeface="Arial" panose="020B0604020202020204" pitchFamily="34" charset="0"/>
                        </a:rPr>
                        <a:t>ISIN</a:t>
                      </a:r>
                    </a:p>
                  </a:txBody>
                  <a:tcPr marL="0" marR="0" marT="0" marB="0" anchor="ctr">
                    <a:lnL w="12700" cmpd="sng">
                      <a:noFill/>
                    </a:lnL>
                    <a:lnR w="12700" cmpd="sng">
                      <a:noFill/>
                    </a:lnR>
                    <a:lnT w="12700" cmpd="sng">
                      <a:noFill/>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c>
                  <a:txBody>
                    <a:bodyPr/>
                    <a:lstStyle/>
                    <a:p>
                      <a:pPr algn="ctr" fontAlgn="b"/>
                      <a:r>
                        <a:rPr lang="en-GB" sz="800" b="1" i="0" u="none" strike="noStrike" kern="1200" dirty="0">
                          <a:solidFill>
                            <a:schemeClr val="bg1"/>
                          </a:solidFill>
                          <a:effectLst/>
                          <a:latin typeface="Arial" panose="020B0604020202020204" pitchFamily="34" charset="0"/>
                          <a:ea typeface="+mn-ea"/>
                          <a:cs typeface="Arial" panose="020B0604020202020204" pitchFamily="34" charset="0"/>
                        </a:rPr>
                        <a:t>Divisa</a:t>
                      </a:r>
                    </a:p>
                  </a:txBody>
                  <a:tcPr marL="0" marR="0" marT="0" marB="0" anchor="ctr">
                    <a:lnL w="12700" cmpd="sng">
                      <a:noFill/>
                    </a:lnL>
                    <a:lnR w="12700" cmpd="sng">
                      <a:noFill/>
                    </a:lnR>
                    <a:lnT w="12700" cmpd="sng">
                      <a:noFill/>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c>
                  <a:txBody>
                    <a:bodyPr/>
                    <a:lstStyle/>
                    <a:p>
                      <a:pPr algn="ctr" fontAlgn="b"/>
                      <a:r>
                        <a:rPr lang="en-GB" sz="800" b="1" i="0" u="none" strike="noStrike" kern="1200" dirty="0">
                          <a:solidFill>
                            <a:schemeClr val="bg1"/>
                          </a:solidFill>
                          <a:effectLst/>
                          <a:latin typeface="Arial" panose="020B0604020202020204" pitchFamily="34" charset="0"/>
                          <a:ea typeface="+mn-ea"/>
                          <a:cs typeface="Arial" panose="020B0604020202020204" pitchFamily="34" charset="0"/>
                        </a:rPr>
                        <a:t>% WHITE LIST E</a:t>
                      </a:r>
                    </a:p>
                    <a:p>
                      <a:pPr algn="ctr" fontAlgn="b"/>
                      <a:r>
                        <a:rPr lang="en-GB" sz="800" b="1" i="0" u="none" strike="noStrike" kern="1200" dirty="0">
                          <a:solidFill>
                            <a:schemeClr val="bg1"/>
                          </a:solidFill>
                          <a:effectLst/>
                          <a:latin typeface="Arial" panose="020B0604020202020204" pitchFamily="34" charset="0"/>
                          <a:ea typeface="+mn-ea"/>
                          <a:cs typeface="Arial" panose="020B0604020202020204" pitchFamily="34" charset="0"/>
                        </a:rPr>
                        <a:t>ASSIMILATI</a:t>
                      </a:r>
                    </a:p>
                  </a:txBody>
                  <a:tcPr marL="0" marR="0" marT="0" marB="0" anchor="ctr">
                    <a:lnL w="12700" cmpd="sng">
                      <a:noFill/>
                    </a:lnL>
                    <a:lnR w="12700" cmpd="sng">
                      <a:noFill/>
                    </a:lnR>
                    <a:lnT w="12700" cmpd="sng">
                      <a:noFill/>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c>
                  <a:txBody>
                    <a:bodyPr/>
                    <a:lstStyle/>
                    <a:p>
                      <a:pPr algn="ctr" fontAlgn="b"/>
                      <a:r>
                        <a:rPr lang="it-IT" sz="800" b="1" i="0" u="none" strike="noStrike" kern="1200" dirty="0">
                          <a:solidFill>
                            <a:schemeClr val="bg1"/>
                          </a:solidFill>
                          <a:effectLst/>
                          <a:latin typeface="Arial" panose="020B0604020202020204" pitchFamily="34" charset="0"/>
                          <a:ea typeface="+mn-ea"/>
                          <a:cs typeface="Arial" panose="020B0604020202020204" pitchFamily="34" charset="0"/>
                        </a:rPr>
                        <a:t>DATA DI RIFERIMENTO</a:t>
                      </a:r>
                    </a:p>
                    <a:p>
                      <a:pPr algn="ctr" fontAlgn="b"/>
                      <a:r>
                        <a:rPr lang="it-IT" sz="800" b="1" i="0" u="none" strike="noStrike" kern="1200" dirty="0">
                          <a:solidFill>
                            <a:schemeClr val="bg1"/>
                          </a:solidFill>
                          <a:effectLst/>
                          <a:latin typeface="Arial" panose="020B0604020202020204" pitchFamily="34" charset="0"/>
                          <a:ea typeface="+mn-ea"/>
                          <a:cs typeface="Arial" panose="020B0604020202020204" pitchFamily="34" charset="0"/>
                        </a:rPr>
                        <a:t>DELLA PERCENTUALE</a:t>
                      </a:r>
                    </a:p>
                  </a:txBody>
                  <a:tcPr marL="0" marR="0" marT="0" marB="0" anchor="ctr">
                    <a:lnL w="12700" cmpd="sng">
                      <a:noFill/>
                    </a:lnL>
                    <a:lnR w="12700" cmpd="sng">
                      <a:noFill/>
                    </a:lnR>
                    <a:lnT w="12700" cmpd="sng">
                      <a:noFill/>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c>
                  <a:txBody>
                    <a:bodyPr/>
                    <a:lstStyle/>
                    <a:p>
                      <a:pPr algn="ctr" fontAlgn="b"/>
                      <a:r>
                        <a:rPr lang="it-IT" sz="800" b="1" i="0" u="none" strike="noStrike" kern="1200" dirty="0">
                          <a:solidFill>
                            <a:schemeClr val="bg1"/>
                          </a:solidFill>
                          <a:effectLst/>
                          <a:latin typeface="Arial" panose="020B0604020202020204" pitchFamily="34" charset="0"/>
                          <a:ea typeface="+mn-ea"/>
                          <a:cs typeface="Arial" panose="020B0604020202020204" pitchFamily="34" charset="0"/>
                        </a:rPr>
                        <a:t>DATA DI VALENZA </a:t>
                      </a:r>
                    </a:p>
                    <a:p>
                      <a:pPr algn="ctr" fontAlgn="b"/>
                      <a:r>
                        <a:rPr lang="it-IT" sz="800" b="1" i="0" u="none" strike="noStrike" kern="1200" dirty="0">
                          <a:solidFill>
                            <a:schemeClr val="bg1"/>
                          </a:solidFill>
                          <a:effectLst/>
                          <a:latin typeface="Arial" panose="020B0604020202020204" pitchFamily="34" charset="0"/>
                          <a:ea typeface="+mn-ea"/>
                          <a:cs typeface="Arial" panose="020B0604020202020204" pitchFamily="34" charset="0"/>
                        </a:rPr>
                        <a:t>DELLA PERCENTUALE</a:t>
                      </a:r>
                      <a:endParaRPr lang="en-GB" sz="800" b="1" i="0" u="none" strike="noStrike" kern="1200" dirty="0">
                        <a:solidFill>
                          <a:schemeClr val="bg1"/>
                        </a:solidFill>
                        <a:effectLst/>
                        <a:latin typeface="Arial" panose="020B0604020202020204" pitchFamily="34" charset="0"/>
                        <a:ea typeface="+mn-ea"/>
                        <a:cs typeface="Arial" panose="020B0604020202020204" pitchFamily="34" charset="0"/>
                      </a:endParaRPr>
                    </a:p>
                  </a:txBody>
                  <a:tcPr marL="0" marR="0" marT="0" marB="0" anchor="ctr">
                    <a:lnL w="12700" cmpd="sng">
                      <a:noFill/>
                    </a:lnL>
                    <a:lnR w="12700" cmpd="sng">
                      <a:noFill/>
                    </a:lnR>
                    <a:lnT w="12700" cmpd="sng">
                      <a:noFill/>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c>
                  <a:txBody>
                    <a:bodyPr/>
                    <a:lstStyle/>
                    <a:p>
                      <a:pPr algn="ctr" fontAlgn="b"/>
                      <a:r>
                        <a:rPr lang="it-IT" sz="800" b="1" i="0" u="none" strike="noStrike" kern="1200" dirty="0">
                          <a:solidFill>
                            <a:schemeClr val="bg1"/>
                          </a:solidFill>
                          <a:effectLst/>
                          <a:latin typeface="Arial" panose="020B0604020202020204" pitchFamily="34" charset="0"/>
                          <a:ea typeface="+mn-ea"/>
                          <a:cs typeface="Arial" panose="020B0604020202020204" pitchFamily="34" charset="0"/>
                        </a:rPr>
                        <a:t>DATA DI FINE VALENZA </a:t>
                      </a:r>
                    </a:p>
                    <a:p>
                      <a:pPr algn="ctr" fontAlgn="b"/>
                      <a:r>
                        <a:rPr lang="it-IT" sz="800" b="1" i="0" u="none" strike="noStrike" kern="1200" dirty="0">
                          <a:solidFill>
                            <a:schemeClr val="bg1"/>
                          </a:solidFill>
                          <a:effectLst/>
                          <a:latin typeface="Arial" panose="020B0604020202020204" pitchFamily="34" charset="0"/>
                          <a:ea typeface="+mn-ea"/>
                          <a:cs typeface="Arial" panose="020B0604020202020204" pitchFamily="34" charset="0"/>
                        </a:rPr>
                        <a:t>DELLA PERCENTUALE</a:t>
                      </a:r>
                      <a:endParaRPr lang="en-GB" sz="800" b="1" i="0" u="none" strike="noStrike" kern="1200" dirty="0">
                        <a:solidFill>
                          <a:schemeClr val="bg1"/>
                        </a:solidFill>
                        <a:effectLst/>
                        <a:latin typeface="Arial" panose="020B0604020202020204" pitchFamily="34" charset="0"/>
                        <a:ea typeface="+mn-ea"/>
                        <a:cs typeface="Arial" panose="020B0604020202020204" pitchFamily="34" charset="0"/>
                      </a:endParaRPr>
                    </a:p>
                  </a:txBody>
                  <a:tcPr marL="0" marR="0" marT="0" marB="0" anchor="ctr">
                    <a:lnL w="12700" cmpd="sng">
                      <a:noFill/>
                    </a:lnL>
                    <a:lnR w="12700" cmpd="sng">
                      <a:noFill/>
                    </a:lnR>
                    <a:lnT w="12700" cmpd="sng">
                      <a:noFill/>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c>
                  <a:txBody>
                    <a:bodyPr/>
                    <a:lstStyle/>
                    <a:p>
                      <a:pPr algn="l" fontAlgn="b"/>
                      <a:r>
                        <a:rPr lang="en-GB" sz="800" b="1" i="0" u="none" strike="noStrike" kern="1200" dirty="0">
                          <a:solidFill>
                            <a:schemeClr val="bg1"/>
                          </a:solidFill>
                          <a:effectLst/>
                          <a:latin typeface="Arial" panose="020B0604020202020204" pitchFamily="34" charset="0"/>
                          <a:ea typeface="+mn-ea"/>
                          <a:cs typeface="Arial" panose="020B0604020202020204" pitchFamily="34" charset="0"/>
                        </a:rPr>
                        <a:t>DESCRIZIONE</a:t>
                      </a:r>
                    </a:p>
                    <a:p>
                      <a:pPr algn="l" fontAlgn="b"/>
                      <a:r>
                        <a:rPr lang="en-GB" sz="800" b="1" i="0" u="none" strike="noStrike" kern="1200" dirty="0">
                          <a:solidFill>
                            <a:schemeClr val="bg1"/>
                          </a:solidFill>
                          <a:effectLst/>
                          <a:latin typeface="Arial" panose="020B0604020202020204" pitchFamily="34" charset="0"/>
                          <a:ea typeface="+mn-ea"/>
                          <a:cs typeface="Arial" panose="020B0604020202020204" pitchFamily="34" charset="0"/>
                        </a:rPr>
                        <a:t>ISIN</a:t>
                      </a:r>
                    </a:p>
                  </a:txBody>
                  <a:tcPr marL="45720" marR="0" marT="0" marB="0" anchor="ctr">
                    <a:lnL w="12700" cmpd="sng">
                      <a:noFill/>
                    </a:lnL>
                    <a:lnR w="12700" cmpd="sng">
                      <a:noFill/>
                    </a:lnR>
                    <a:lnT w="12700" cmpd="sng">
                      <a:noFill/>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extLst>
                  <a:ext uri="{0D108BD9-81ED-4DB2-BD59-A6C34878D82A}">
                    <a16:rowId xmlns:a16="http://schemas.microsoft.com/office/drawing/2014/main" val="2706453317"/>
                  </a:ext>
                </a:extLst>
              </a:tr>
              <a:tr h="201168">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IE000509SU28</a:t>
                      </a:r>
                    </a:p>
                  </a:txBody>
                  <a:tcPr marL="0" marR="0" marT="0" marB="0" anchor="ctr">
                    <a:lnT w="3175" cap="flat" cmpd="sng" algn="ctr">
                      <a:no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EUR</a:t>
                      </a:r>
                    </a:p>
                  </a:txBody>
                  <a:tcPr marL="0" marR="0" marT="0" marB="0" anchor="ctr">
                    <a:lnT w="3175" cap="flat" cmpd="sng" algn="ctr">
                      <a:no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algn="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55.34%</a:t>
                      </a:r>
                    </a:p>
                  </a:txBody>
                  <a:tcPr marL="0" marR="182880" marT="0" marB="0" anchor="ctr">
                    <a:lnT w="3175" cap="flat" cmpd="sng" algn="ctr">
                      <a:no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algn="ctr" defTabSz="502920" rtl="0" eaLnBrk="1" fontAlgn="b" latinLnBrk="0" hangingPunct="1"/>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29 Nov 2024</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0" marR="0" marT="0" marB="0" anchor="ctr">
                    <a:lnT w="3175" cap="flat" cmpd="sng" algn="ctr">
                      <a:no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01 Jul 2025</a:t>
                      </a:r>
                    </a:p>
                  </a:txBody>
                  <a:tcPr marL="0" marR="0" marT="0" marB="0" anchor="ctr">
                    <a:lnT w="3175" cap="flat" cmpd="sng" algn="ctr">
                      <a:no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algn="ctr" defTabSz="502920" rtl="0" eaLnBrk="1" fontAlgn="b" latinLnBrk="0" hangingPunct="1"/>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31 Dec 2025</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0" marR="0" marT="0" marB="0" anchor="ctr">
                    <a:lnT w="3175" cap="flat" cmpd="sng" algn="ctr">
                      <a:no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algn="l"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NUVEEN EMRG SUSTAINABLE BD FD</a:t>
                      </a:r>
                    </a:p>
                  </a:txBody>
                  <a:tcPr marL="45720" marR="0" marT="0" marB="0" anchor="ctr">
                    <a:lnT w="3175" cap="flat" cmpd="sng" algn="ctr">
                      <a:no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460961878"/>
                  </a:ext>
                </a:extLst>
              </a:tr>
              <a:tr h="201168">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IE00BZ0GBV08</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EUR</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55.34%</a:t>
                      </a:r>
                    </a:p>
                  </a:txBody>
                  <a:tcPr marL="0" marR="18288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algn="ctr" defTabSz="502920" rtl="0" eaLnBrk="1" fontAlgn="b" latinLnBrk="0" hangingPunct="1"/>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29 Nov 2024</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01 Jul 2025</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31 Dec 2025</a:t>
                      </a:r>
                      <a:endParaRPr lang="en-GB" sz="800" b="0" i="0" u="none" strike="noStrike" kern="1200" noProof="0" dirty="0">
                        <a:solidFill>
                          <a:schemeClr val="tx2"/>
                        </a:solidFill>
                        <a:effectLst/>
                        <a:latin typeface="Arial" panose="020B0604020202020204" pitchFamily="34" charset="0"/>
                        <a:ea typeface="+mn-ea"/>
                        <a:cs typeface="Arial" panose="020B0604020202020204" pitchFamily="34" charset="0"/>
                      </a:endParaRP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l"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NUVEEN EMRG SUSTAINABLE BD FD</a:t>
                      </a:r>
                    </a:p>
                  </a:txBody>
                  <a:tcPr marL="4572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extLst>
                  <a:ext uri="{0D108BD9-81ED-4DB2-BD59-A6C34878D82A}">
                    <a16:rowId xmlns:a16="http://schemas.microsoft.com/office/drawing/2014/main" val="1669072084"/>
                  </a:ext>
                </a:extLst>
              </a:tr>
              <a:tr h="201168">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IE00BZ0GBW15</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USD</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55.34%</a:t>
                      </a:r>
                    </a:p>
                  </a:txBody>
                  <a:tcPr marL="0" marR="18288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algn="ctr" defTabSz="502920" rtl="0" eaLnBrk="1" fontAlgn="b" latinLnBrk="0" hangingPunct="1"/>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29 Nov 2024</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01 Jul 2025</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algn="ctr" defTabSz="502920" rtl="0" eaLnBrk="1" fontAlgn="b" latinLnBrk="0" hangingPunct="1"/>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31 Dec 2025</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l"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NUVEEN EMRG SUSTAINABLE BD FD</a:t>
                      </a:r>
                    </a:p>
                  </a:txBody>
                  <a:tcPr marL="4572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531175123"/>
                  </a:ext>
                </a:extLst>
              </a:tr>
              <a:tr h="201168">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IE00BF0NVR78</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USD</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algn="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0.00%</a:t>
                      </a:r>
                    </a:p>
                  </a:txBody>
                  <a:tcPr marL="0" marR="18288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algn="ctr" defTabSz="502920" rtl="0" eaLnBrk="1" fontAlgn="b" latinLnBrk="0" hangingPunct="1"/>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29 Nov 2024</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01 Jul 2025</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algn="ctr" defTabSz="502920" rtl="0" eaLnBrk="1" fontAlgn="b" latinLnBrk="0" hangingPunct="1"/>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31 Dec 2025</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algn="l"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Nuveen Flexible Income Fund</a:t>
                      </a:r>
                    </a:p>
                  </a:txBody>
                  <a:tcPr marL="4572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extLst>
                  <a:ext uri="{0D108BD9-81ED-4DB2-BD59-A6C34878D82A}">
                    <a16:rowId xmlns:a16="http://schemas.microsoft.com/office/drawing/2014/main" val="2785379841"/>
                  </a:ext>
                </a:extLst>
              </a:tr>
              <a:tr h="201168">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IE00B5LM8R27</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EUR</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0.00%</a:t>
                      </a:r>
                    </a:p>
                  </a:txBody>
                  <a:tcPr marL="0" marR="18288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29 Nov 2024</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01 Jul 2025</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algn="ctr" defTabSz="502920" rtl="0" eaLnBrk="1" fontAlgn="b" latinLnBrk="0" hangingPunct="1"/>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31 Dec 2025</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l" defTabSz="502920" rtl="0" eaLnBrk="1" fontAlgn="b"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Nuveen Global Infrastructure Fund</a:t>
                      </a:r>
                      <a:endPar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endParaRPr>
                    </a:p>
                  </a:txBody>
                  <a:tcPr marL="4572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11495043"/>
                  </a:ext>
                </a:extLst>
              </a:tr>
              <a:tr h="201168">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IE00B5LYPH77</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USD</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0.00%</a:t>
                      </a:r>
                    </a:p>
                  </a:txBody>
                  <a:tcPr marL="0" marR="18288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algn="ctr" defTabSz="502920" rtl="0" eaLnBrk="1" fontAlgn="b" latinLnBrk="0" hangingPunct="1"/>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29 Nov 2024</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01 Jul 2025</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algn="ctr" defTabSz="502920" rtl="0" eaLnBrk="1" fontAlgn="b" latinLnBrk="0" hangingPunct="1"/>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31 Dec 2025</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l" defTabSz="502920" rtl="0" eaLnBrk="1" fontAlgn="b"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Nuveen Global Infrastructure Fund</a:t>
                      </a:r>
                      <a:endPar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endParaRPr>
                    </a:p>
                  </a:txBody>
                  <a:tcPr marL="4572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extLst>
                  <a:ext uri="{0D108BD9-81ED-4DB2-BD59-A6C34878D82A}">
                    <a16:rowId xmlns:a16="http://schemas.microsoft.com/office/drawing/2014/main" val="1339031404"/>
                  </a:ext>
                </a:extLst>
              </a:tr>
              <a:tr h="201168">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IE00B5VN1108</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USD</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0.00%</a:t>
                      </a:r>
                    </a:p>
                  </a:txBody>
                  <a:tcPr marL="0" marR="18288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29 Nov 2024</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01 Jul 2025</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algn="ctr" defTabSz="502920" rtl="0" eaLnBrk="1" fontAlgn="b" latinLnBrk="0" hangingPunct="1"/>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31 Dec 2025</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l" defTabSz="502920" rtl="0" eaLnBrk="1" fontAlgn="b"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Nuveen Global Infrastructure Fund</a:t>
                      </a:r>
                      <a:endPar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endParaRPr>
                    </a:p>
                  </a:txBody>
                  <a:tcPr marL="4572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990534734"/>
                  </a:ext>
                </a:extLst>
              </a:tr>
              <a:tr h="201168">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IE0004GI2VC8</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EUR</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0.00%</a:t>
                      </a:r>
                    </a:p>
                  </a:txBody>
                  <a:tcPr marL="0" marR="18288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algn="ctr" defTabSz="502920" rtl="0" eaLnBrk="1" fontAlgn="b" latinLnBrk="0" hangingPunct="1"/>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29 Nov 2024</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01 Jul 2025</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algn="ctr" defTabSz="502920" rtl="0" eaLnBrk="1" fontAlgn="b" latinLnBrk="0" hangingPunct="1"/>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31 Dec 2025</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l" defTabSz="502920" rtl="0" eaLnBrk="1" fontAlgn="b"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Nuveen Global Infrastructure Fund</a:t>
                      </a:r>
                      <a:endPar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endParaRPr>
                    </a:p>
                  </a:txBody>
                  <a:tcPr marL="4572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extLst>
                  <a:ext uri="{0D108BD9-81ED-4DB2-BD59-A6C34878D82A}">
                    <a16:rowId xmlns:a16="http://schemas.microsoft.com/office/drawing/2014/main" val="2159284655"/>
                  </a:ext>
                </a:extLst>
              </a:tr>
              <a:tr h="201168">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IE00BYVHW456</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EUR</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0.00%</a:t>
                      </a:r>
                    </a:p>
                  </a:txBody>
                  <a:tcPr marL="0" marR="18288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algn="ctr" defTabSz="502920" rtl="0" eaLnBrk="1" fontAlgn="b" latinLnBrk="0" hangingPunct="1"/>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29 Nov 2024</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01 Jul 2025</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algn="ctr" defTabSz="502920" rtl="0" eaLnBrk="1" fontAlgn="b" latinLnBrk="0" hangingPunct="1"/>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31 Dec 2025</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l" defTabSz="502920" rtl="0" eaLnBrk="1" fontAlgn="b"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Nuveen Global Infrastructure Fund</a:t>
                      </a:r>
                      <a:endPar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endParaRPr>
                    </a:p>
                  </a:txBody>
                  <a:tcPr marL="4572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219873578"/>
                  </a:ext>
                </a:extLst>
              </a:tr>
              <a:tr h="201168">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IE00BYVHW670</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USD</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0.00%</a:t>
                      </a:r>
                    </a:p>
                  </a:txBody>
                  <a:tcPr marL="0" marR="18288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29 Nov 2024</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01 Jul 2025</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algn="ctr" defTabSz="502920" rtl="0" eaLnBrk="1" fontAlgn="b" latinLnBrk="0" hangingPunct="1"/>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31 Dec 2025</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l" defTabSz="502920" rtl="0" eaLnBrk="1" fontAlgn="b"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Nuveen Global Infrastructure Fund</a:t>
                      </a:r>
                      <a:endPar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endParaRPr>
                    </a:p>
                  </a:txBody>
                  <a:tcPr marL="4572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extLst>
                  <a:ext uri="{0D108BD9-81ED-4DB2-BD59-A6C34878D82A}">
                    <a16:rowId xmlns:a16="http://schemas.microsoft.com/office/drawing/2014/main" val="2473525093"/>
                  </a:ext>
                </a:extLst>
              </a:tr>
              <a:tr h="201168">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IE00BMVMP588</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EUR</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48.91%</a:t>
                      </a:r>
                    </a:p>
                  </a:txBody>
                  <a:tcPr marL="0" marR="18288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algn="ctr" defTabSz="502920" rtl="0" eaLnBrk="1" fontAlgn="b" latinLnBrk="0" hangingPunct="1"/>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29 Nov 2024</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01 Jul 2025</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algn="ctr" defTabSz="502920" rtl="0" eaLnBrk="1" fontAlgn="b" latinLnBrk="0" hangingPunct="1"/>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31 Dec 2025</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l" defTabSz="502920" rtl="0" eaLnBrk="1" fontAlgn="b"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Nuveen Global Sustainable Bond Fund</a:t>
                      </a:r>
                      <a:endPar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endParaRPr>
                    </a:p>
                  </a:txBody>
                  <a:tcPr marL="4572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309430348"/>
                  </a:ext>
                </a:extLst>
              </a:tr>
              <a:tr h="201168">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IE00BMVMP695</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USD</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algn="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48.91%</a:t>
                      </a:r>
                    </a:p>
                  </a:txBody>
                  <a:tcPr marL="0" marR="18288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algn="ctr" defTabSz="502920" rtl="0" eaLnBrk="1" fontAlgn="b" latinLnBrk="0" hangingPunct="1"/>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29 Nov 2024</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01 Jul 2025</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algn="ctr" defTabSz="502920" rtl="0" eaLnBrk="1" fontAlgn="b" latinLnBrk="0" hangingPunct="1"/>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31 Dec 2025</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algn="l" defTabSz="502920" rtl="0" eaLnBrk="1" fontAlgn="b" latinLnBrk="0" hangingPunct="1"/>
                      <a:r>
                        <a:rPr lang="en-US" sz="800" b="0" i="0" u="none" strike="noStrike" kern="1200" dirty="0">
                          <a:solidFill>
                            <a:schemeClr val="tx2"/>
                          </a:solidFill>
                          <a:effectLst/>
                          <a:latin typeface="Arial" panose="020B0604020202020204" pitchFamily="34" charset="0"/>
                          <a:ea typeface="+mn-ea"/>
                          <a:cs typeface="Arial" panose="020B0604020202020204" pitchFamily="34" charset="0"/>
                        </a:rPr>
                        <a:t>Nuveen Global Sustainable Bond Fund</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4572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extLst>
                  <a:ext uri="{0D108BD9-81ED-4DB2-BD59-A6C34878D82A}">
                    <a16:rowId xmlns:a16="http://schemas.microsoft.com/office/drawing/2014/main" val="3946174568"/>
                  </a:ext>
                </a:extLst>
              </a:tr>
              <a:tr h="201168">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IE000LYHYNP1</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EUR</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algn="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29.43%</a:t>
                      </a:r>
                    </a:p>
                  </a:txBody>
                  <a:tcPr marL="0" marR="18288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29 Nov 2024</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01 Jul 2025</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algn="ctr" defTabSz="502920" rtl="0" eaLnBrk="1" fontAlgn="b" latinLnBrk="0" hangingPunct="1"/>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31 Dec 2025</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algn="l" defTabSz="502920" rtl="0" eaLnBrk="1" fontAlgn="b" latinLnBrk="0" hangingPunct="1"/>
                      <a:r>
                        <a:rPr lang="en-US" sz="800" b="0" i="0" u="none" strike="noStrike" kern="1200" dirty="0">
                          <a:solidFill>
                            <a:schemeClr val="tx2"/>
                          </a:solidFill>
                          <a:effectLst/>
                          <a:latin typeface="Arial" panose="020B0604020202020204" pitchFamily="34" charset="0"/>
                          <a:ea typeface="+mn-ea"/>
                          <a:cs typeface="Arial" panose="020B0604020202020204" pitchFamily="34" charset="0"/>
                        </a:rPr>
                        <a:t>Nuveen Global Credit Impact Bond Fund</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4572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77401870"/>
                  </a:ext>
                </a:extLst>
              </a:tr>
              <a:tr h="201168">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IE000H337F39</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EUR</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algn="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29.43%</a:t>
                      </a:r>
                    </a:p>
                  </a:txBody>
                  <a:tcPr marL="0" marR="18288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algn="ctr" defTabSz="502920" rtl="0" eaLnBrk="1" fontAlgn="b" latinLnBrk="0" hangingPunct="1"/>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29 Nov 2024</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01 Jul 2025</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algn="ctr" defTabSz="502920" rtl="0" eaLnBrk="1" fontAlgn="b" latinLnBrk="0" hangingPunct="1"/>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31 Dec 2025</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algn="l" defTabSz="502920" rtl="0" eaLnBrk="1" fontAlgn="b" latinLnBrk="0" hangingPunct="1"/>
                      <a:r>
                        <a:rPr lang="en-US" sz="800" b="0" i="0" u="none" strike="noStrike" kern="1200" dirty="0">
                          <a:solidFill>
                            <a:schemeClr val="tx2"/>
                          </a:solidFill>
                          <a:effectLst/>
                          <a:latin typeface="Arial" panose="020B0604020202020204" pitchFamily="34" charset="0"/>
                          <a:ea typeface="+mn-ea"/>
                          <a:cs typeface="Arial" panose="020B0604020202020204" pitchFamily="34" charset="0"/>
                        </a:rPr>
                        <a:t>Nuveen Global Credit Impact Bond Fund</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4572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extLst>
                  <a:ext uri="{0D108BD9-81ED-4DB2-BD59-A6C34878D82A}">
                    <a16:rowId xmlns:a16="http://schemas.microsoft.com/office/drawing/2014/main" val="1361882941"/>
                  </a:ext>
                </a:extLst>
              </a:tr>
              <a:tr h="201168">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IE000UBHF273</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USD</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algn="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29.43%</a:t>
                      </a:r>
                    </a:p>
                  </a:txBody>
                  <a:tcPr marL="0" marR="18288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29 Nov 2024</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01 Jul 2025</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algn="ctr" defTabSz="502920" rtl="0" eaLnBrk="1" fontAlgn="b" latinLnBrk="0" hangingPunct="1"/>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31 Dec 2025</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algn="l" defTabSz="502920" rtl="0" eaLnBrk="1" fontAlgn="b" latinLnBrk="0" hangingPunct="1"/>
                      <a:r>
                        <a:rPr lang="en-US" sz="800" b="0" i="0" u="none" strike="noStrike" kern="1200" dirty="0">
                          <a:solidFill>
                            <a:schemeClr val="tx2"/>
                          </a:solidFill>
                          <a:effectLst/>
                          <a:latin typeface="Arial" panose="020B0604020202020204" pitchFamily="34" charset="0"/>
                          <a:ea typeface="+mn-ea"/>
                          <a:cs typeface="Arial" panose="020B0604020202020204" pitchFamily="34" charset="0"/>
                        </a:rPr>
                        <a:t>Nuveen Global Credit Impact Bond Fund</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4572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119764351"/>
                  </a:ext>
                </a:extLst>
              </a:tr>
              <a:tr h="201168">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IE0008IA2XA0</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USD</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algn="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29.43%</a:t>
                      </a:r>
                    </a:p>
                  </a:txBody>
                  <a:tcPr marL="0" marR="18288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29 Nov 2024</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01 Jul 2025</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31 Dec 2025</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algn="l" defTabSz="502920" rtl="0" eaLnBrk="1" fontAlgn="b" latinLnBrk="0" hangingPunct="1"/>
                      <a:r>
                        <a:rPr lang="en-US" sz="800" b="0" i="0" u="none" strike="noStrike" kern="1200" dirty="0">
                          <a:solidFill>
                            <a:schemeClr val="tx2"/>
                          </a:solidFill>
                          <a:effectLst/>
                          <a:latin typeface="Arial" panose="020B0604020202020204" pitchFamily="34" charset="0"/>
                          <a:ea typeface="+mn-ea"/>
                          <a:cs typeface="Arial" panose="020B0604020202020204" pitchFamily="34" charset="0"/>
                        </a:rPr>
                        <a:t>Nuveen Global Credit Impact Bond Fund</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4572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extLst>
                  <a:ext uri="{0D108BD9-81ED-4DB2-BD59-A6C34878D82A}">
                    <a16:rowId xmlns:a16="http://schemas.microsoft.com/office/drawing/2014/main" val="1710247360"/>
                  </a:ext>
                </a:extLst>
              </a:tr>
              <a:tr h="201168">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IE00BYVHW894</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USD</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0.00%</a:t>
                      </a:r>
                    </a:p>
                  </a:txBody>
                  <a:tcPr marL="0" marR="18288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29 Nov 2024</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01 Jul 2025</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31 Dec 2025</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l" defTabSz="502920" rtl="0" eaLnBrk="1" fontAlgn="b"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Nuveen Global Dividend Growth Fund</a:t>
                      </a:r>
                      <a:endPar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endParaRPr>
                    </a:p>
                  </a:txBody>
                  <a:tcPr marL="4572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587266606"/>
                  </a:ext>
                </a:extLst>
              </a:tr>
            </a:tbl>
          </a:graphicData>
        </a:graphic>
      </p:graphicFrame>
      <p:sp>
        <p:nvSpPr>
          <p:cNvPr id="10" name="Content Placeholder 1">
            <a:extLst>
              <a:ext uri="{FF2B5EF4-FFF2-40B4-BE49-F238E27FC236}">
                <a16:creationId xmlns:a16="http://schemas.microsoft.com/office/drawing/2014/main" id="{87CADA0C-6FC4-03C5-ED74-A98B415C0964}"/>
              </a:ext>
            </a:extLst>
          </p:cNvPr>
          <p:cNvSpPr txBox="1">
            <a:spLocks/>
          </p:cNvSpPr>
          <p:nvPr/>
        </p:nvSpPr>
        <p:spPr>
          <a:xfrm>
            <a:off x="457200" y="1647286"/>
            <a:ext cx="9144000" cy="529120"/>
          </a:xfrm>
          <a:prstGeom prst="rect">
            <a:avLst/>
          </a:prstGeom>
        </p:spPr>
        <p:txBody>
          <a:bodyPr lIns="0" tIns="0" rIns="0" bIns="0"/>
          <a:lstStyle>
            <a:lvl1pPr marL="0" indent="0" algn="l" defTabSz="502920" rtl="0" eaLnBrk="1" latinLnBrk="0" hangingPunct="1">
              <a:lnSpc>
                <a:spcPts val="2000"/>
              </a:lnSpc>
              <a:spcBef>
                <a:spcPts val="0"/>
              </a:spcBef>
              <a:spcAft>
                <a:spcPts val="432"/>
              </a:spcAft>
              <a:buFont typeface="Arial"/>
              <a:buNone/>
              <a:defRPr sz="1800" kern="1200">
                <a:solidFill>
                  <a:schemeClr val="bg2"/>
                </a:solidFill>
                <a:latin typeface="+mn-lt"/>
                <a:ea typeface="+mn-ea"/>
                <a:cs typeface="+mn-cs"/>
              </a:defRPr>
            </a:lvl1pPr>
            <a:lvl2pPr marL="0" indent="0" algn="l" defTabSz="502920" rtl="0" eaLnBrk="1" latinLnBrk="0" hangingPunct="1">
              <a:lnSpc>
                <a:spcPts val="1400"/>
              </a:lnSpc>
              <a:spcBef>
                <a:spcPts val="432"/>
              </a:spcBef>
              <a:spcAft>
                <a:spcPts val="432"/>
              </a:spcAft>
              <a:buFont typeface="Arial" panose="020B0604020202020204" pitchFamily="34" charset="0"/>
              <a:buNone/>
              <a:defRPr sz="1200" b="1" kern="1200">
                <a:solidFill>
                  <a:schemeClr val="tx2"/>
                </a:solidFill>
                <a:latin typeface="+mn-lt"/>
                <a:ea typeface="+mn-ea"/>
                <a:cs typeface="+mn-cs"/>
              </a:defRPr>
            </a:lvl2pPr>
            <a:lvl3pPr marL="114300" indent="-114300" algn="l" defTabSz="502920" rtl="0" eaLnBrk="1" latinLnBrk="0" hangingPunct="1">
              <a:lnSpc>
                <a:spcPts val="1400"/>
              </a:lnSpc>
              <a:spcBef>
                <a:spcPts val="0"/>
              </a:spcBef>
              <a:spcAft>
                <a:spcPts val="432"/>
              </a:spcAft>
              <a:buFont typeface="Arial" panose="020B0604020202020204" pitchFamily="34" charset="0"/>
              <a:buChar char="•"/>
              <a:defRPr sz="1200" kern="1200">
                <a:solidFill>
                  <a:schemeClr val="tx2"/>
                </a:solidFill>
                <a:latin typeface="+mn-lt"/>
                <a:ea typeface="+mn-ea"/>
                <a:cs typeface="+mn-cs"/>
              </a:defRPr>
            </a:lvl3pPr>
            <a:lvl4pPr marL="342900" indent="-171450" algn="l" defTabSz="502920" rtl="0" eaLnBrk="1" latinLnBrk="0" hangingPunct="1">
              <a:lnSpc>
                <a:spcPts val="1500"/>
              </a:lnSpc>
              <a:spcBef>
                <a:spcPts val="0"/>
              </a:spcBef>
              <a:spcAft>
                <a:spcPts val="0"/>
              </a:spcAft>
              <a:buFont typeface="Georgia" panose="02040502050405020303" pitchFamily="18" charset="0"/>
              <a:buChar char="—"/>
              <a:tabLst>
                <a:tab pos="342900" algn="l"/>
              </a:tabLst>
              <a:defRPr sz="1100" kern="1200">
                <a:solidFill>
                  <a:schemeClr val="tx2"/>
                </a:solidFill>
                <a:latin typeface="+mn-lt"/>
                <a:ea typeface="+mn-ea"/>
                <a:cs typeface="+mn-cs"/>
              </a:defRPr>
            </a:lvl4pPr>
            <a:lvl5pPr marL="514350" indent="-171450" algn="l" defTabSz="502920" rtl="0" eaLnBrk="1" latinLnBrk="0" hangingPunct="1">
              <a:lnSpc>
                <a:spcPts val="1500"/>
              </a:lnSpc>
              <a:spcBef>
                <a:spcPts val="0"/>
              </a:spcBef>
              <a:spcAft>
                <a:spcPts val="0"/>
              </a:spcAft>
              <a:buFont typeface="Arial" panose="020B0604020202020204" pitchFamily="34" charset="0"/>
              <a:buChar char="•"/>
              <a:defRPr sz="900" kern="1200">
                <a:solidFill>
                  <a:schemeClr val="tx2"/>
                </a:solidFill>
                <a:latin typeface="+mn-lt"/>
                <a:ea typeface="+mn-ea"/>
                <a:cs typeface="+mn-cs"/>
              </a:defRPr>
            </a:lvl5pPr>
            <a:lvl6pPr marL="685800" indent="-171450" algn="l" defTabSz="502920" rtl="0" eaLnBrk="1" latinLnBrk="0" hangingPunct="1">
              <a:lnSpc>
                <a:spcPts val="1500"/>
              </a:lnSpc>
              <a:spcBef>
                <a:spcPct val="20000"/>
              </a:spcBef>
              <a:buFont typeface="Georgia" panose="02040502050405020303" pitchFamily="18" charset="0"/>
              <a:buChar char="—"/>
              <a:defRPr sz="900" kern="1200">
                <a:solidFill>
                  <a:schemeClr val="tx2"/>
                </a:solidFill>
                <a:latin typeface="+mn-lt"/>
                <a:ea typeface="+mn-ea"/>
                <a:cs typeface="+mn-cs"/>
              </a:defRPr>
            </a:lvl6pPr>
            <a:lvl7pPr marL="3268980" indent="-251460" algn="l" defTabSz="502920" rtl="0" eaLnBrk="1" latinLnBrk="0" hangingPunct="1">
              <a:spcBef>
                <a:spcPct val="20000"/>
              </a:spcBef>
              <a:buFont typeface="Arial"/>
              <a:buChar char="•"/>
              <a:defRPr sz="2200" kern="1200">
                <a:solidFill>
                  <a:schemeClr val="tx1"/>
                </a:solidFill>
                <a:latin typeface="+mn-lt"/>
                <a:ea typeface="+mn-ea"/>
                <a:cs typeface="+mn-cs"/>
              </a:defRPr>
            </a:lvl7pPr>
            <a:lvl8pPr marL="3771900" indent="-251460" algn="l" defTabSz="502920" rtl="0" eaLnBrk="1" latinLnBrk="0" hangingPunct="1">
              <a:spcBef>
                <a:spcPct val="20000"/>
              </a:spcBef>
              <a:buFont typeface="Arial"/>
              <a:buChar char="•"/>
              <a:defRPr sz="2200" kern="1200">
                <a:solidFill>
                  <a:schemeClr val="tx1"/>
                </a:solidFill>
                <a:latin typeface="+mn-lt"/>
                <a:ea typeface="+mn-ea"/>
                <a:cs typeface="+mn-cs"/>
              </a:defRPr>
            </a:lvl8pPr>
            <a:lvl9pPr marL="4274820" indent="-251460" algn="l" defTabSz="502920" rtl="0" eaLnBrk="1" latinLnBrk="0" hangingPunct="1">
              <a:spcBef>
                <a:spcPct val="20000"/>
              </a:spcBef>
              <a:buFont typeface="Arial"/>
              <a:buChar char="•"/>
              <a:defRPr sz="2200" kern="1200">
                <a:solidFill>
                  <a:schemeClr val="tx1"/>
                </a:solidFill>
                <a:latin typeface="+mn-lt"/>
                <a:ea typeface="+mn-ea"/>
                <a:cs typeface="+mn-cs"/>
              </a:defRPr>
            </a:lvl9pPr>
          </a:lstStyle>
          <a:p>
            <a:pPr>
              <a:lnSpc>
                <a:spcPct val="100000"/>
              </a:lnSpc>
              <a:spcAft>
                <a:spcPts val="0"/>
              </a:spcAft>
            </a:pPr>
            <a:r>
              <a:rPr lang="en-GB" dirty="0"/>
              <a:t>Certification of the percentages subject to tax ratio advantage pursuant to the provisions of the Italian Decree 138/2011 – 2nd half of 2025</a:t>
            </a:r>
          </a:p>
        </p:txBody>
      </p:sp>
    </p:spTree>
    <p:extLst>
      <p:ext uri="{BB962C8B-B14F-4D97-AF65-F5344CB8AC3E}">
        <p14:creationId xmlns:p14="http://schemas.microsoft.com/office/powerpoint/2010/main" val="4642405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6FC6EA-CB6B-BC3A-0F49-5669292ADB19}"/>
              </a:ext>
            </a:extLst>
          </p:cNvPr>
          <p:cNvSpPr>
            <a:spLocks noGrp="1"/>
          </p:cNvSpPr>
          <p:nvPr>
            <p:ph type="title"/>
          </p:nvPr>
        </p:nvSpPr>
        <p:spPr/>
        <p:txBody>
          <a:bodyPr/>
          <a:lstStyle/>
          <a:p>
            <a:r>
              <a:rPr lang="en-GB" sz="1600" b="0" dirty="0">
                <a:solidFill>
                  <a:schemeClr val="bg2"/>
                </a:solidFill>
                <a:latin typeface="Arial" panose="020B0604020202020204" pitchFamily="34" charset="0"/>
                <a:cs typeface="Arial" panose="020B0604020202020204" pitchFamily="34" charset="0"/>
              </a:rPr>
              <a:t>TAX REPORTING INFORMATION</a:t>
            </a:r>
            <a:br>
              <a:rPr lang="en-GB" dirty="0"/>
            </a:br>
            <a:r>
              <a:rPr lang="en-GB" dirty="0"/>
              <a:t>Italian Reduced Rate Percentage (IRRP) Report</a:t>
            </a:r>
            <a:br>
              <a:rPr lang="en-GB" dirty="0"/>
            </a:br>
            <a:r>
              <a:rPr lang="en-GB" sz="1800" b="0" i="1" dirty="0"/>
              <a:t>Continued</a:t>
            </a:r>
            <a:endParaRPr lang="en-US" b="0" i="1" dirty="0"/>
          </a:p>
        </p:txBody>
      </p:sp>
      <p:sp>
        <p:nvSpPr>
          <p:cNvPr id="3" name="Text Placeholder 2">
            <a:extLst>
              <a:ext uri="{FF2B5EF4-FFF2-40B4-BE49-F238E27FC236}">
                <a16:creationId xmlns:a16="http://schemas.microsoft.com/office/drawing/2014/main" id="{A4526869-4580-F5DA-AE76-3C2BE774DFA5}"/>
              </a:ext>
            </a:extLst>
          </p:cNvPr>
          <p:cNvSpPr>
            <a:spLocks noGrp="1"/>
          </p:cNvSpPr>
          <p:nvPr>
            <p:ph type="body" sz="quarter" idx="11"/>
          </p:nvPr>
        </p:nvSpPr>
        <p:spPr>
          <a:xfrm>
            <a:off x="457200" y="5981700"/>
            <a:ext cx="9220200" cy="609600"/>
          </a:xfrm>
        </p:spPr>
        <p:txBody>
          <a:bodyPr numCol="1" spcCol="182880"/>
          <a:lstStyle/>
          <a:p>
            <a:r>
              <a:rPr lang="en-US" sz="1000" dirty="0"/>
              <a:t>Nuveen has used reasonable efforts to ensure the accuracy of the data contained in this document in light of the applicable Italian tax provision. We suggest that you seek the opinion of a local tax advisor expert in your jurisdiction to ascertain the correct interpretation and use of the data provided. </a:t>
            </a:r>
          </a:p>
          <a:p>
            <a:r>
              <a:rPr lang="en-US" sz="1000" dirty="0"/>
              <a:t>The information in this document does not constitute legal, tax, or investment advice. You must not, therefore, rely on the content of this document when making any investment decisions.</a:t>
            </a:r>
          </a:p>
          <a:p>
            <a:r>
              <a:rPr lang="en-US" sz="1000" dirty="0"/>
              <a:t>Issued by Nuveen Securities LLC, which is regulated in Ireland by the Central Bank of Ireland. </a:t>
            </a:r>
          </a:p>
        </p:txBody>
      </p:sp>
      <p:graphicFrame>
        <p:nvGraphicFramePr>
          <p:cNvPr id="5" name="Table 4">
            <a:extLst>
              <a:ext uri="{FF2B5EF4-FFF2-40B4-BE49-F238E27FC236}">
                <a16:creationId xmlns:a16="http://schemas.microsoft.com/office/drawing/2014/main" id="{7AEDE995-4FC8-9AD7-ECAF-76512D3F17FD}"/>
              </a:ext>
            </a:extLst>
          </p:cNvPr>
          <p:cNvGraphicFramePr>
            <a:graphicFrameLocks noGrp="1"/>
          </p:cNvGraphicFramePr>
          <p:nvPr>
            <p:extLst>
              <p:ext uri="{D42A27DB-BD31-4B8C-83A1-F6EECF244321}">
                <p14:modId xmlns:p14="http://schemas.microsoft.com/office/powerpoint/2010/main" val="567624397"/>
              </p:ext>
            </p:extLst>
          </p:nvPr>
        </p:nvGraphicFramePr>
        <p:xfrm>
          <a:off x="457200" y="1638300"/>
          <a:ext cx="9144001" cy="3145324"/>
        </p:xfrm>
        <a:graphic>
          <a:graphicData uri="http://schemas.openxmlformats.org/drawingml/2006/table">
            <a:tbl>
              <a:tblPr firstRow="1">
                <a:tableStyleId>{5C22544A-7EE6-4342-B048-85BDC9FD1C3A}</a:tableStyleId>
              </a:tblPr>
              <a:tblGrid>
                <a:gridCol w="838200">
                  <a:extLst>
                    <a:ext uri="{9D8B030D-6E8A-4147-A177-3AD203B41FA5}">
                      <a16:colId xmlns:a16="http://schemas.microsoft.com/office/drawing/2014/main" val="2602562402"/>
                    </a:ext>
                  </a:extLst>
                </a:gridCol>
                <a:gridCol w="533400">
                  <a:extLst>
                    <a:ext uri="{9D8B030D-6E8A-4147-A177-3AD203B41FA5}">
                      <a16:colId xmlns:a16="http://schemas.microsoft.com/office/drawing/2014/main" val="2223665183"/>
                    </a:ext>
                  </a:extLst>
                </a:gridCol>
                <a:gridCol w="990600">
                  <a:extLst>
                    <a:ext uri="{9D8B030D-6E8A-4147-A177-3AD203B41FA5}">
                      <a16:colId xmlns:a16="http://schemas.microsoft.com/office/drawing/2014/main" val="3676305860"/>
                    </a:ext>
                  </a:extLst>
                </a:gridCol>
                <a:gridCol w="1371600">
                  <a:extLst>
                    <a:ext uri="{9D8B030D-6E8A-4147-A177-3AD203B41FA5}">
                      <a16:colId xmlns:a16="http://schemas.microsoft.com/office/drawing/2014/main" val="2560428724"/>
                    </a:ext>
                  </a:extLst>
                </a:gridCol>
                <a:gridCol w="1143000">
                  <a:extLst>
                    <a:ext uri="{9D8B030D-6E8A-4147-A177-3AD203B41FA5}">
                      <a16:colId xmlns:a16="http://schemas.microsoft.com/office/drawing/2014/main" val="3911279590"/>
                    </a:ext>
                  </a:extLst>
                </a:gridCol>
                <a:gridCol w="1434422">
                  <a:extLst>
                    <a:ext uri="{9D8B030D-6E8A-4147-A177-3AD203B41FA5}">
                      <a16:colId xmlns:a16="http://schemas.microsoft.com/office/drawing/2014/main" val="799819600"/>
                    </a:ext>
                  </a:extLst>
                </a:gridCol>
                <a:gridCol w="2832779">
                  <a:extLst>
                    <a:ext uri="{9D8B030D-6E8A-4147-A177-3AD203B41FA5}">
                      <a16:colId xmlns:a16="http://schemas.microsoft.com/office/drawing/2014/main" val="676085368"/>
                    </a:ext>
                  </a:extLst>
                </a:gridCol>
              </a:tblGrid>
              <a:tr h="328972">
                <a:tc>
                  <a:txBody>
                    <a:bodyPr/>
                    <a:lstStyle/>
                    <a:p>
                      <a:pPr algn="ctr" fontAlgn="b"/>
                      <a:r>
                        <a:rPr lang="en-GB" sz="800" b="1" i="0" u="none" strike="noStrike" kern="1200" dirty="0">
                          <a:solidFill>
                            <a:schemeClr val="bg1"/>
                          </a:solidFill>
                          <a:effectLst/>
                          <a:latin typeface="Arial" panose="020B0604020202020204" pitchFamily="34" charset="0"/>
                          <a:ea typeface="+mn-ea"/>
                          <a:cs typeface="Arial" panose="020B0604020202020204" pitchFamily="34" charset="0"/>
                        </a:rPr>
                        <a:t>ISIN</a:t>
                      </a:r>
                    </a:p>
                  </a:txBody>
                  <a:tcPr marL="0" marR="0" marT="0" marB="0" anchor="ctr">
                    <a:lnL w="12700" cmpd="sng">
                      <a:noFill/>
                    </a:lnL>
                    <a:lnR w="12700" cmpd="sng">
                      <a:noFill/>
                    </a:lnR>
                    <a:lnT w="12700" cmpd="sng">
                      <a:noFill/>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c>
                  <a:txBody>
                    <a:bodyPr/>
                    <a:lstStyle/>
                    <a:p>
                      <a:pPr algn="ctr" fontAlgn="b"/>
                      <a:r>
                        <a:rPr lang="en-GB" sz="800" b="1" i="0" u="none" strike="noStrike" kern="1200" dirty="0">
                          <a:solidFill>
                            <a:schemeClr val="bg1"/>
                          </a:solidFill>
                          <a:effectLst/>
                          <a:latin typeface="Arial" panose="020B0604020202020204" pitchFamily="34" charset="0"/>
                          <a:ea typeface="+mn-ea"/>
                          <a:cs typeface="Arial" panose="020B0604020202020204" pitchFamily="34" charset="0"/>
                        </a:rPr>
                        <a:t>Divisa</a:t>
                      </a:r>
                    </a:p>
                  </a:txBody>
                  <a:tcPr marL="0" marR="0" marT="0" marB="0" anchor="ctr">
                    <a:lnL w="12700" cmpd="sng">
                      <a:noFill/>
                    </a:lnL>
                    <a:lnR w="12700" cmpd="sng">
                      <a:noFill/>
                    </a:lnR>
                    <a:lnT w="12700" cmpd="sng">
                      <a:noFill/>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c>
                  <a:txBody>
                    <a:bodyPr/>
                    <a:lstStyle/>
                    <a:p>
                      <a:pPr algn="ctr" fontAlgn="b"/>
                      <a:r>
                        <a:rPr lang="en-GB" sz="800" b="1" i="0" u="none" strike="noStrike" kern="1200" dirty="0">
                          <a:solidFill>
                            <a:schemeClr val="bg1"/>
                          </a:solidFill>
                          <a:effectLst/>
                          <a:latin typeface="Arial" panose="020B0604020202020204" pitchFamily="34" charset="0"/>
                          <a:ea typeface="+mn-ea"/>
                          <a:cs typeface="Arial" panose="020B0604020202020204" pitchFamily="34" charset="0"/>
                        </a:rPr>
                        <a:t>% WHITE LIST E</a:t>
                      </a:r>
                    </a:p>
                    <a:p>
                      <a:pPr algn="ctr" fontAlgn="b"/>
                      <a:r>
                        <a:rPr lang="en-GB" sz="800" b="1" i="0" u="none" strike="noStrike" kern="1200" dirty="0">
                          <a:solidFill>
                            <a:schemeClr val="bg1"/>
                          </a:solidFill>
                          <a:effectLst/>
                          <a:latin typeface="Arial" panose="020B0604020202020204" pitchFamily="34" charset="0"/>
                          <a:ea typeface="+mn-ea"/>
                          <a:cs typeface="Arial" panose="020B0604020202020204" pitchFamily="34" charset="0"/>
                        </a:rPr>
                        <a:t>ASSIMILATI</a:t>
                      </a:r>
                    </a:p>
                  </a:txBody>
                  <a:tcPr marL="0" marR="0" marT="0" marB="0" anchor="ctr">
                    <a:lnL w="12700" cmpd="sng">
                      <a:noFill/>
                    </a:lnL>
                    <a:lnR w="12700" cmpd="sng">
                      <a:noFill/>
                    </a:lnR>
                    <a:lnT w="12700" cmpd="sng">
                      <a:noFill/>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c>
                  <a:txBody>
                    <a:bodyPr/>
                    <a:lstStyle/>
                    <a:p>
                      <a:pPr algn="ctr" fontAlgn="b"/>
                      <a:r>
                        <a:rPr lang="it-IT" sz="800" b="1" i="0" u="none" strike="noStrike" kern="1200" dirty="0">
                          <a:solidFill>
                            <a:schemeClr val="bg1"/>
                          </a:solidFill>
                          <a:effectLst/>
                          <a:latin typeface="Arial" panose="020B0604020202020204" pitchFamily="34" charset="0"/>
                          <a:ea typeface="+mn-ea"/>
                          <a:cs typeface="Arial" panose="020B0604020202020204" pitchFamily="34" charset="0"/>
                        </a:rPr>
                        <a:t>DATA DI RIFERIMENTO</a:t>
                      </a:r>
                    </a:p>
                    <a:p>
                      <a:pPr algn="ctr" fontAlgn="b"/>
                      <a:r>
                        <a:rPr lang="it-IT" sz="800" b="1" i="0" u="none" strike="noStrike" kern="1200" dirty="0">
                          <a:solidFill>
                            <a:schemeClr val="bg1"/>
                          </a:solidFill>
                          <a:effectLst/>
                          <a:latin typeface="Arial" panose="020B0604020202020204" pitchFamily="34" charset="0"/>
                          <a:ea typeface="+mn-ea"/>
                          <a:cs typeface="Arial" panose="020B0604020202020204" pitchFamily="34" charset="0"/>
                        </a:rPr>
                        <a:t>DELLA PERCENTUALE</a:t>
                      </a:r>
                    </a:p>
                  </a:txBody>
                  <a:tcPr marL="0" marR="0" marT="0" marB="0" anchor="ctr">
                    <a:lnL w="12700" cmpd="sng">
                      <a:noFill/>
                    </a:lnL>
                    <a:lnR w="12700" cmpd="sng">
                      <a:noFill/>
                    </a:lnR>
                    <a:lnT w="12700" cmpd="sng">
                      <a:noFill/>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c>
                  <a:txBody>
                    <a:bodyPr/>
                    <a:lstStyle/>
                    <a:p>
                      <a:pPr algn="ctr" fontAlgn="b"/>
                      <a:r>
                        <a:rPr lang="it-IT" sz="800" b="1" i="0" u="none" strike="noStrike" kern="1200" dirty="0">
                          <a:solidFill>
                            <a:schemeClr val="bg1"/>
                          </a:solidFill>
                          <a:effectLst/>
                          <a:latin typeface="Arial" panose="020B0604020202020204" pitchFamily="34" charset="0"/>
                          <a:ea typeface="+mn-ea"/>
                          <a:cs typeface="Arial" panose="020B0604020202020204" pitchFamily="34" charset="0"/>
                        </a:rPr>
                        <a:t>DATA DI VALENZA </a:t>
                      </a:r>
                    </a:p>
                    <a:p>
                      <a:pPr algn="ctr" fontAlgn="b"/>
                      <a:r>
                        <a:rPr lang="it-IT" sz="800" b="1" i="0" u="none" strike="noStrike" kern="1200" dirty="0">
                          <a:solidFill>
                            <a:schemeClr val="bg1"/>
                          </a:solidFill>
                          <a:effectLst/>
                          <a:latin typeface="Arial" panose="020B0604020202020204" pitchFamily="34" charset="0"/>
                          <a:ea typeface="+mn-ea"/>
                          <a:cs typeface="Arial" panose="020B0604020202020204" pitchFamily="34" charset="0"/>
                        </a:rPr>
                        <a:t>DELLA PERCENTUALE</a:t>
                      </a:r>
                      <a:endParaRPr lang="en-GB" sz="800" b="1" i="0" u="none" strike="noStrike" kern="1200" dirty="0">
                        <a:solidFill>
                          <a:schemeClr val="bg1"/>
                        </a:solidFill>
                        <a:effectLst/>
                        <a:latin typeface="Arial" panose="020B0604020202020204" pitchFamily="34" charset="0"/>
                        <a:ea typeface="+mn-ea"/>
                        <a:cs typeface="Arial" panose="020B0604020202020204" pitchFamily="34" charset="0"/>
                      </a:endParaRPr>
                    </a:p>
                  </a:txBody>
                  <a:tcPr marL="0" marR="0" marT="0" marB="0" anchor="ctr">
                    <a:lnL w="12700" cmpd="sng">
                      <a:noFill/>
                    </a:lnL>
                    <a:lnR w="12700" cmpd="sng">
                      <a:noFill/>
                    </a:lnR>
                    <a:lnT w="12700" cmpd="sng">
                      <a:noFill/>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c>
                  <a:txBody>
                    <a:bodyPr/>
                    <a:lstStyle/>
                    <a:p>
                      <a:pPr algn="ctr" fontAlgn="b"/>
                      <a:r>
                        <a:rPr lang="it-IT" sz="800" b="1" i="0" u="none" strike="noStrike" kern="1200" dirty="0">
                          <a:solidFill>
                            <a:schemeClr val="bg1"/>
                          </a:solidFill>
                          <a:effectLst/>
                          <a:latin typeface="Arial" panose="020B0604020202020204" pitchFamily="34" charset="0"/>
                          <a:ea typeface="+mn-ea"/>
                          <a:cs typeface="Arial" panose="020B0604020202020204" pitchFamily="34" charset="0"/>
                        </a:rPr>
                        <a:t>DATA DI FINE VALENZA </a:t>
                      </a:r>
                    </a:p>
                    <a:p>
                      <a:pPr algn="ctr" fontAlgn="b"/>
                      <a:r>
                        <a:rPr lang="it-IT" sz="800" b="1" i="0" u="none" strike="noStrike" kern="1200" dirty="0">
                          <a:solidFill>
                            <a:schemeClr val="bg1"/>
                          </a:solidFill>
                          <a:effectLst/>
                          <a:latin typeface="Arial" panose="020B0604020202020204" pitchFamily="34" charset="0"/>
                          <a:ea typeface="+mn-ea"/>
                          <a:cs typeface="Arial" panose="020B0604020202020204" pitchFamily="34" charset="0"/>
                        </a:rPr>
                        <a:t>DELLA PERCENTUALE</a:t>
                      </a:r>
                      <a:endParaRPr lang="en-GB" sz="800" b="1" i="0" u="none" strike="noStrike" kern="1200" dirty="0">
                        <a:solidFill>
                          <a:schemeClr val="bg1"/>
                        </a:solidFill>
                        <a:effectLst/>
                        <a:latin typeface="Arial" panose="020B0604020202020204" pitchFamily="34" charset="0"/>
                        <a:ea typeface="+mn-ea"/>
                        <a:cs typeface="Arial" panose="020B0604020202020204" pitchFamily="34" charset="0"/>
                      </a:endParaRPr>
                    </a:p>
                  </a:txBody>
                  <a:tcPr marL="0" marR="0" marT="0" marB="0" anchor="ctr">
                    <a:lnL w="12700" cmpd="sng">
                      <a:noFill/>
                    </a:lnL>
                    <a:lnR w="12700" cmpd="sng">
                      <a:noFill/>
                    </a:lnR>
                    <a:lnT w="12700" cmpd="sng">
                      <a:noFill/>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c>
                  <a:txBody>
                    <a:bodyPr/>
                    <a:lstStyle/>
                    <a:p>
                      <a:pPr algn="l" fontAlgn="b"/>
                      <a:r>
                        <a:rPr lang="en-GB" sz="800" b="1" i="0" u="none" strike="noStrike" kern="1200" dirty="0">
                          <a:solidFill>
                            <a:schemeClr val="bg1"/>
                          </a:solidFill>
                          <a:effectLst/>
                          <a:latin typeface="Arial" panose="020B0604020202020204" pitchFamily="34" charset="0"/>
                          <a:ea typeface="+mn-ea"/>
                          <a:cs typeface="Arial" panose="020B0604020202020204" pitchFamily="34" charset="0"/>
                        </a:rPr>
                        <a:t>DESCRIZIONE</a:t>
                      </a:r>
                    </a:p>
                    <a:p>
                      <a:pPr algn="l" fontAlgn="b"/>
                      <a:r>
                        <a:rPr lang="en-GB" sz="800" b="1" i="0" u="none" strike="noStrike" kern="1200" dirty="0">
                          <a:solidFill>
                            <a:schemeClr val="bg1"/>
                          </a:solidFill>
                          <a:effectLst/>
                          <a:latin typeface="Arial" panose="020B0604020202020204" pitchFamily="34" charset="0"/>
                          <a:ea typeface="+mn-ea"/>
                          <a:cs typeface="Arial" panose="020B0604020202020204" pitchFamily="34" charset="0"/>
                        </a:rPr>
                        <a:t>ISIN</a:t>
                      </a:r>
                    </a:p>
                  </a:txBody>
                  <a:tcPr marL="45720" marR="0" marT="0" marB="0" anchor="ctr">
                    <a:lnL w="12700" cmpd="sng">
                      <a:noFill/>
                    </a:lnL>
                    <a:lnR w="12700" cmpd="sng">
                      <a:noFill/>
                    </a:lnR>
                    <a:lnT w="12700" cmpd="sng">
                      <a:noFill/>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extLst>
                  <a:ext uri="{0D108BD9-81ED-4DB2-BD59-A6C34878D82A}">
                    <a16:rowId xmlns:a16="http://schemas.microsoft.com/office/drawing/2014/main" val="2706453317"/>
                  </a:ext>
                </a:extLst>
              </a:tr>
              <a:tr h="201168">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IE00BG21G933</a:t>
                      </a:r>
                    </a:p>
                  </a:txBody>
                  <a:tcPr marL="0" marR="0" marT="0" marB="0" anchor="ctr">
                    <a:lnT w="3175" cap="flat" cmpd="sng" algn="ctr">
                      <a:no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USD</a:t>
                      </a:r>
                    </a:p>
                  </a:txBody>
                  <a:tcPr marL="0" marR="0" marT="0" marB="0" anchor="ctr">
                    <a:lnT w="3175" cap="flat" cmpd="sng" algn="ctr">
                      <a:no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0.00%</a:t>
                      </a:r>
                    </a:p>
                  </a:txBody>
                  <a:tcPr marL="0" marR="182880" marT="0" marB="0" anchor="ctr">
                    <a:lnT w="3175" cap="flat" cmpd="sng" algn="ctr">
                      <a:no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29 Nov 2024</a:t>
                      </a:r>
                    </a:p>
                  </a:txBody>
                  <a:tcPr marL="0" marR="0" marT="0" marB="0" anchor="ctr">
                    <a:lnT w="3175" cap="flat" cmpd="sng" algn="ctr">
                      <a:no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01 Jul 2025</a:t>
                      </a:r>
                    </a:p>
                  </a:txBody>
                  <a:tcPr marL="0" marR="0" marT="0" marB="0" anchor="ctr">
                    <a:lnT w="3175" cap="flat" cmpd="sng" algn="ctr">
                      <a:no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31 Dec 2025</a:t>
                      </a:r>
                    </a:p>
                  </a:txBody>
                  <a:tcPr marL="0" marR="0" marT="0" marB="0" anchor="ctr">
                    <a:lnT w="3175" cap="flat" cmpd="sng" algn="ctr">
                      <a:no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l" defTabSz="502920" rtl="0" eaLnBrk="1" fontAlgn="b"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Nuveen Global Real Estate Carbon Reduction Fund</a:t>
                      </a:r>
                      <a:endPar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endParaRPr>
                    </a:p>
                  </a:txBody>
                  <a:tcPr marL="45720" marR="0" marT="0" marB="0" anchor="ctr">
                    <a:lnT w="3175" cap="flat" cmpd="sng" algn="ctr">
                      <a:no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531175123"/>
                  </a:ext>
                </a:extLst>
              </a:tr>
              <a:tr h="201168">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IE000PLUJS34</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USD</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0.00%</a:t>
                      </a:r>
                    </a:p>
                  </a:txBody>
                  <a:tcPr marL="0" marR="18288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29 Nov 2024</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01 Jul 2025</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31 Dec 2025</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l" defTabSz="502920" rtl="0" eaLnBrk="1" fontAlgn="b"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Nuveen Global Real Estate Carbon Reduction Fund</a:t>
                      </a:r>
                      <a:endPar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endParaRPr>
                    </a:p>
                  </a:txBody>
                  <a:tcPr marL="4572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extLst>
                  <a:ext uri="{0D108BD9-81ED-4DB2-BD59-A6C34878D82A}">
                    <a16:rowId xmlns:a16="http://schemas.microsoft.com/office/drawing/2014/main" val="2785379841"/>
                  </a:ext>
                </a:extLst>
              </a:tr>
              <a:tr h="201168">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IE00BG21L545</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EUR</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a:ln>
                            <a:noFill/>
                          </a:ln>
                          <a:solidFill>
                            <a:srgbClr val="263746"/>
                          </a:solidFill>
                          <a:effectLst/>
                          <a:uLnTx/>
                          <a:uFillTx/>
                          <a:latin typeface="Arial" panose="020B0604020202020204" pitchFamily="34" charset="0"/>
                          <a:ea typeface="+mn-ea"/>
                          <a:cs typeface="Arial" panose="020B0604020202020204" pitchFamily="34" charset="0"/>
                        </a:rPr>
                        <a:t>0.00%</a:t>
                      </a:r>
                      <a:endPar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endParaRPr>
                    </a:p>
                  </a:txBody>
                  <a:tcPr marL="0" marR="18288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29 Nov 2024</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01 Jul 2025</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31 Dec 2025</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l" defTabSz="502920" rtl="0" eaLnBrk="1" fontAlgn="b"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263746"/>
                          </a:solidFill>
                          <a:effectLst/>
                          <a:uLnTx/>
                          <a:uFillTx/>
                          <a:latin typeface="Arial" panose="020B0604020202020204" pitchFamily="34" charset="0"/>
                          <a:ea typeface="+mn-ea"/>
                          <a:cs typeface="Arial" panose="020B0604020202020204" pitchFamily="34" charset="0"/>
                        </a:rPr>
                        <a:t>Nuveen Global Real Estate Carbon Reduction Fund</a:t>
                      </a:r>
                      <a:endPar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endParaRPr>
                    </a:p>
                  </a:txBody>
                  <a:tcPr marL="4572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11495043"/>
                  </a:ext>
                </a:extLst>
              </a:tr>
              <a:tr h="201168">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IE00BG21L438</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USD</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a:ln>
                            <a:noFill/>
                          </a:ln>
                          <a:solidFill>
                            <a:srgbClr val="263746"/>
                          </a:solidFill>
                          <a:effectLst/>
                          <a:uLnTx/>
                          <a:uFillTx/>
                          <a:latin typeface="Arial" panose="020B0604020202020204" pitchFamily="34" charset="0"/>
                          <a:ea typeface="+mn-ea"/>
                          <a:cs typeface="Arial" panose="020B0604020202020204" pitchFamily="34" charset="0"/>
                        </a:rPr>
                        <a:t>0.00%</a:t>
                      </a:r>
                      <a:endPar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endParaRPr>
                    </a:p>
                  </a:txBody>
                  <a:tcPr marL="0" marR="18288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29 Nov 2024</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01 Jul 2025</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31 Dec 2025</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l" defTabSz="502920" rtl="0" eaLnBrk="1" fontAlgn="b"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Nuveen Global Real Estate Carbon Reduction Fund</a:t>
                      </a:r>
                      <a:endPar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endParaRPr>
                    </a:p>
                  </a:txBody>
                  <a:tcPr marL="4572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extLst>
                  <a:ext uri="{0D108BD9-81ED-4DB2-BD59-A6C34878D82A}">
                    <a16:rowId xmlns:a16="http://schemas.microsoft.com/office/drawing/2014/main" val="1339031404"/>
                  </a:ext>
                </a:extLst>
              </a:tr>
              <a:tr h="201168">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IE000DGW8BR5</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EUR</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29.71%</a:t>
                      </a:r>
                    </a:p>
                  </a:txBody>
                  <a:tcPr marL="0" marR="18288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29 Nov 2024</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01 Jul 2025</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31 Dec 2025</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l" defTabSz="502920" rtl="0" eaLnBrk="1" fontAlgn="b"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Nuveen U.S. Sustainable Bond Fund</a:t>
                      </a:r>
                      <a:endPar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endParaRPr>
                    </a:p>
                  </a:txBody>
                  <a:tcPr marL="4572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990534734"/>
                  </a:ext>
                </a:extLst>
              </a:tr>
              <a:tr h="201168">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IE00BK0X9893</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EUR</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29.71%</a:t>
                      </a:r>
                    </a:p>
                  </a:txBody>
                  <a:tcPr marL="0" marR="18288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29 Nov 2024</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01 Jul 2025</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31 Dec 2025</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algn="l" defTabSz="502920" rtl="0" eaLnBrk="1" fontAlgn="b" latinLnBrk="0" hangingPunct="1"/>
                      <a:r>
                        <a:rPr lang="en-US" sz="800" b="0" i="0" u="none" strike="noStrike" kern="1200" dirty="0">
                          <a:solidFill>
                            <a:schemeClr val="tx2"/>
                          </a:solidFill>
                          <a:effectLst/>
                          <a:latin typeface="Arial" panose="020B0604020202020204" pitchFamily="34" charset="0"/>
                          <a:ea typeface="+mn-ea"/>
                          <a:cs typeface="Arial" panose="020B0604020202020204" pitchFamily="34" charset="0"/>
                        </a:rPr>
                        <a:t>Nuveen U.S. Sustainable Bond Fund</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4572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extLst>
                  <a:ext uri="{0D108BD9-81ED-4DB2-BD59-A6C34878D82A}">
                    <a16:rowId xmlns:a16="http://schemas.microsoft.com/office/drawing/2014/main" val="2159284655"/>
                  </a:ext>
                </a:extLst>
              </a:tr>
              <a:tr h="201168">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IE00BK0X9901</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USD</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29.71%</a:t>
                      </a:r>
                    </a:p>
                  </a:txBody>
                  <a:tcPr marL="0" marR="18288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29 Nov 2024</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01 Jul 2025</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31 Dec 2025</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algn="l" defTabSz="502920" rtl="0" eaLnBrk="1" fontAlgn="b" latinLnBrk="0" hangingPunct="1"/>
                      <a:r>
                        <a:rPr lang="en-US" sz="800" b="0" i="0" u="none" strike="noStrike" kern="1200" dirty="0">
                          <a:solidFill>
                            <a:schemeClr val="tx2"/>
                          </a:solidFill>
                          <a:effectLst/>
                          <a:latin typeface="Arial" panose="020B0604020202020204" pitchFamily="34" charset="0"/>
                          <a:ea typeface="+mn-ea"/>
                          <a:cs typeface="Arial" panose="020B0604020202020204" pitchFamily="34" charset="0"/>
                        </a:rPr>
                        <a:t>Nuveen U.S. Sustainable Bond Fund</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4572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219873578"/>
                  </a:ext>
                </a:extLst>
              </a:tr>
              <a:tr h="201168">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IE00BZ0GCL74</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EUR</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29.71%</a:t>
                      </a:r>
                    </a:p>
                  </a:txBody>
                  <a:tcPr marL="0" marR="18288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29 Nov 2024</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01 Jul 2025</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31 Dec 2025</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algn="l" defTabSz="502920" rtl="0" eaLnBrk="1" fontAlgn="b" latinLnBrk="0" hangingPunct="1"/>
                      <a:r>
                        <a:rPr lang="en-US" sz="800" b="0" i="0" u="none" strike="noStrike" kern="1200" dirty="0">
                          <a:solidFill>
                            <a:schemeClr val="tx2"/>
                          </a:solidFill>
                          <a:effectLst/>
                          <a:latin typeface="Arial" panose="020B0604020202020204" pitchFamily="34" charset="0"/>
                          <a:ea typeface="+mn-ea"/>
                          <a:cs typeface="Arial" panose="020B0604020202020204" pitchFamily="34" charset="0"/>
                        </a:rPr>
                        <a:t>Nuveen U.S. Sustainable Bond Fund</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4572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extLst>
                  <a:ext uri="{0D108BD9-81ED-4DB2-BD59-A6C34878D82A}">
                    <a16:rowId xmlns:a16="http://schemas.microsoft.com/office/drawing/2014/main" val="2473525093"/>
                  </a:ext>
                </a:extLst>
              </a:tr>
              <a:tr h="201168">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IE00BZ0GCN98</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GBP</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29.71%</a:t>
                      </a:r>
                    </a:p>
                  </a:txBody>
                  <a:tcPr marL="0" marR="18288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29 Nov 2024</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01 Jul 2025</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31 Dec 2025</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algn="l" defTabSz="502920" rtl="0" eaLnBrk="1" fontAlgn="b" latinLnBrk="0" hangingPunct="1"/>
                      <a:r>
                        <a:rPr lang="en-US" sz="800" b="0" i="0" u="none" strike="noStrike" kern="1200" dirty="0">
                          <a:solidFill>
                            <a:schemeClr val="tx2"/>
                          </a:solidFill>
                          <a:effectLst/>
                          <a:latin typeface="Arial" panose="020B0604020202020204" pitchFamily="34" charset="0"/>
                          <a:ea typeface="+mn-ea"/>
                          <a:cs typeface="Arial" panose="020B0604020202020204" pitchFamily="34" charset="0"/>
                        </a:rPr>
                        <a:t>Nuveen U.S. Sustainable Bond Fund</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4572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309430348"/>
                  </a:ext>
                </a:extLst>
              </a:tr>
              <a:tr h="201168">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IE00BZ0GCM81</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USD</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29.71%</a:t>
                      </a:r>
                    </a:p>
                  </a:txBody>
                  <a:tcPr marL="0" marR="18288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29 Nov 2024</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01 Jul 2025</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31 Dec 2025</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algn="l" defTabSz="502920" rtl="0" eaLnBrk="1" fontAlgn="b" latinLnBrk="0" hangingPunct="1"/>
                      <a:r>
                        <a:rPr lang="en-US" sz="800" b="0" i="0" u="none" strike="noStrike" kern="1200" dirty="0">
                          <a:solidFill>
                            <a:schemeClr val="tx2"/>
                          </a:solidFill>
                          <a:effectLst/>
                          <a:latin typeface="Arial" panose="020B0604020202020204" pitchFamily="34" charset="0"/>
                          <a:ea typeface="+mn-ea"/>
                          <a:cs typeface="Arial" panose="020B0604020202020204" pitchFamily="34" charset="0"/>
                        </a:rPr>
                        <a:t>Nuveen U.S. Sustainable Bond Fund</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4572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extLst>
                  <a:ext uri="{0D108BD9-81ED-4DB2-BD59-A6C34878D82A}">
                    <a16:rowId xmlns:a16="http://schemas.microsoft.com/office/drawing/2014/main" val="3927994955"/>
                  </a:ext>
                </a:extLst>
              </a:tr>
              <a:tr h="201168">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IE00BZ0GCP13</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EUR</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29.71%</a:t>
                      </a:r>
                    </a:p>
                  </a:txBody>
                  <a:tcPr marL="0" marR="18288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29 Nov 2024</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01 Jul 2025</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31 Dec 2025</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algn="l" defTabSz="502920" rtl="0" eaLnBrk="1" fontAlgn="b" latinLnBrk="0" hangingPunct="1"/>
                      <a:r>
                        <a:rPr lang="en-US" sz="800" b="0" i="0" u="none" strike="noStrike" kern="1200" dirty="0">
                          <a:solidFill>
                            <a:schemeClr val="tx2"/>
                          </a:solidFill>
                          <a:effectLst/>
                          <a:latin typeface="Arial" panose="020B0604020202020204" pitchFamily="34" charset="0"/>
                          <a:ea typeface="+mn-ea"/>
                          <a:cs typeface="Arial" panose="020B0604020202020204" pitchFamily="34" charset="0"/>
                        </a:rPr>
                        <a:t>Nuveen U.S. Sustainable Bond Fund</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4572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246342666"/>
                  </a:ext>
                </a:extLst>
              </a:tr>
              <a:tr h="201168">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IE00BZ0GCQ20</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USD</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29.71%</a:t>
                      </a:r>
                    </a:p>
                  </a:txBody>
                  <a:tcPr marL="0" marR="18288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29 Nov 2024</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01 Jul 2025</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31 Dec 2025</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algn="l" defTabSz="502920" rtl="0" eaLnBrk="1" fontAlgn="b" latinLnBrk="0" hangingPunct="1"/>
                      <a:r>
                        <a:rPr lang="en-US" sz="800" b="0" i="0" u="none" strike="noStrike" kern="1200" dirty="0">
                          <a:solidFill>
                            <a:schemeClr val="tx2"/>
                          </a:solidFill>
                          <a:effectLst/>
                          <a:latin typeface="Arial" panose="020B0604020202020204" pitchFamily="34" charset="0"/>
                          <a:ea typeface="+mn-ea"/>
                          <a:cs typeface="Arial" panose="020B0604020202020204" pitchFamily="34" charset="0"/>
                        </a:rPr>
                        <a:t>Nuveen U.S. Sustainable Bond Fund</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4572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extLst>
                  <a:ext uri="{0D108BD9-81ED-4DB2-BD59-A6C34878D82A}">
                    <a16:rowId xmlns:a16="http://schemas.microsoft.com/office/drawing/2014/main" val="2951780401"/>
                  </a:ext>
                </a:extLst>
              </a:tr>
              <a:tr h="201168">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IE000O7TYZR7</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EUR</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0.00%</a:t>
                      </a:r>
                    </a:p>
                  </a:txBody>
                  <a:tcPr marL="0" marR="18288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29 Nov 2024</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01 Jul 2025</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31 Dec 2025</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algn="l" defTabSz="502920" rtl="0" eaLnBrk="1" fontAlgn="b" latinLnBrk="0" hangingPunct="1"/>
                      <a:r>
                        <a:rPr lang="en-US" sz="800" b="0" i="0" u="none" strike="noStrike" kern="1200" dirty="0">
                          <a:solidFill>
                            <a:schemeClr val="tx2"/>
                          </a:solidFill>
                          <a:effectLst/>
                          <a:latin typeface="Arial" panose="020B0604020202020204" pitchFamily="34" charset="0"/>
                          <a:ea typeface="+mn-ea"/>
                          <a:cs typeface="Arial" panose="020B0604020202020204" pitchFamily="34" charset="0"/>
                        </a:rPr>
                        <a:t>Nuveen Winslow U.S. Large-Cap Growth ESG Fund</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4572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969785626"/>
                  </a:ext>
                </a:extLst>
              </a:tr>
              <a:tr h="201168">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IE00BYVHWC37</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USD</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0.00%</a:t>
                      </a:r>
                    </a:p>
                  </a:txBody>
                  <a:tcPr marL="0" marR="18288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29 Nov 2024</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01 Jul 2025</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31 Dec 2025</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algn="l" defTabSz="502920" rtl="0" eaLnBrk="1" fontAlgn="b" latinLnBrk="0" hangingPunct="1"/>
                      <a:r>
                        <a:rPr lang="en-US" sz="800" b="0" i="0" u="none" strike="noStrike" kern="1200" dirty="0">
                          <a:solidFill>
                            <a:schemeClr val="tx2"/>
                          </a:solidFill>
                          <a:effectLst/>
                          <a:latin typeface="Arial" panose="020B0604020202020204" pitchFamily="34" charset="0"/>
                          <a:ea typeface="+mn-ea"/>
                          <a:cs typeface="Arial" panose="020B0604020202020204" pitchFamily="34" charset="0"/>
                        </a:rPr>
                        <a:t>Nuveen Winslow U.S. Large-Cap Growth ESG Fund</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4572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extLst>
                  <a:ext uri="{0D108BD9-81ED-4DB2-BD59-A6C34878D82A}">
                    <a16:rowId xmlns:a16="http://schemas.microsoft.com/office/drawing/2014/main" val="3178772495"/>
                  </a:ext>
                </a:extLst>
              </a:tr>
            </a:tbl>
          </a:graphicData>
        </a:graphic>
      </p:graphicFrame>
      <p:sp>
        <p:nvSpPr>
          <p:cNvPr id="8" name="TextBox 7">
            <a:extLst>
              <a:ext uri="{FF2B5EF4-FFF2-40B4-BE49-F238E27FC236}">
                <a16:creationId xmlns:a16="http://schemas.microsoft.com/office/drawing/2014/main" id="{9F46638E-82E1-E4A9-76B4-2BEE7DA5ABEF}"/>
              </a:ext>
            </a:extLst>
          </p:cNvPr>
          <p:cNvSpPr txBox="1"/>
          <p:nvPr/>
        </p:nvSpPr>
        <p:spPr>
          <a:xfrm rot="16200000">
            <a:off x="8921836" y="6005383"/>
            <a:ext cx="1578019" cy="219291"/>
          </a:xfrm>
          <a:prstGeom prst="rect">
            <a:avLst/>
          </a:prstGeom>
          <a:noFill/>
        </p:spPr>
        <p:txBody>
          <a:bodyPr wrap="square" rtlCol="0">
            <a:spAutoFit/>
          </a:bodyPr>
          <a:lstStyle/>
          <a:p>
            <a:r>
              <a:rPr lang="en-US" sz="800" b="0" i="0" dirty="0">
                <a:solidFill>
                  <a:srgbClr val="212529"/>
                </a:solidFill>
                <a:effectLst/>
                <a:latin typeface="-apple-system"/>
              </a:rPr>
              <a:t>4279159</a:t>
            </a:r>
            <a:endParaRPr lang="en-US" sz="800" dirty="0">
              <a:solidFill>
                <a:schemeClr val="bg1">
                  <a:lumMod val="50000"/>
                </a:schemeClr>
              </a:solidFill>
              <a:latin typeface="Arial Narrow" panose="020B0606020202030204" pitchFamily="34" charset="0"/>
            </a:endParaRPr>
          </a:p>
        </p:txBody>
      </p:sp>
      <p:grpSp>
        <p:nvGrpSpPr>
          <p:cNvPr id="11" name="Group 10">
            <a:extLst>
              <a:ext uri="{FF2B5EF4-FFF2-40B4-BE49-F238E27FC236}">
                <a16:creationId xmlns:a16="http://schemas.microsoft.com/office/drawing/2014/main" id="{FB4B0BBC-419C-3CBD-DB1B-248741F742AC}"/>
              </a:ext>
            </a:extLst>
          </p:cNvPr>
          <p:cNvGrpSpPr/>
          <p:nvPr/>
        </p:nvGrpSpPr>
        <p:grpSpPr>
          <a:xfrm>
            <a:off x="457200" y="4914311"/>
            <a:ext cx="9144000" cy="991190"/>
            <a:chOff x="457200" y="5143501"/>
            <a:chExt cx="9144000" cy="762000"/>
          </a:xfrm>
        </p:grpSpPr>
        <p:sp>
          <p:nvSpPr>
            <p:cNvPr id="9" name="TextBox 8">
              <a:extLst>
                <a:ext uri="{FF2B5EF4-FFF2-40B4-BE49-F238E27FC236}">
                  <a16:creationId xmlns:a16="http://schemas.microsoft.com/office/drawing/2014/main" id="{52EBD7CB-9CE7-F172-1B6F-9D3A265C432E}"/>
                </a:ext>
              </a:extLst>
            </p:cNvPr>
            <p:cNvSpPr txBox="1"/>
            <p:nvPr/>
          </p:nvSpPr>
          <p:spPr>
            <a:xfrm>
              <a:off x="457200" y="5143501"/>
              <a:ext cx="9144000" cy="762000"/>
            </a:xfrm>
            <a:prstGeom prst="rect">
              <a:avLst/>
            </a:prstGeom>
            <a:solidFill>
              <a:schemeClr val="bg2">
                <a:alpha val="10000"/>
              </a:schemeClr>
            </a:solidFill>
          </p:spPr>
          <p:txBody>
            <a:bodyPr wrap="square" lIns="182880" tIns="91440" rIns="91440" bIns="91440" numCol="2" rtlCol="0">
              <a:noAutofit/>
            </a:bodyPr>
            <a:lstStyle/>
            <a:p>
              <a:r>
                <a:rPr lang="en-GB" sz="1800" b="1" dirty="0">
                  <a:solidFill>
                    <a:schemeClr val="accent1"/>
                  </a:solidFill>
                </a:rPr>
                <a:t>Connect with Nuveen</a:t>
              </a:r>
            </a:p>
          </p:txBody>
        </p:sp>
        <p:sp>
          <p:nvSpPr>
            <p:cNvPr id="10" name="TextBox 9">
              <a:extLst>
                <a:ext uri="{FF2B5EF4-FFF2-40B4-BE49-F238E27FC236}">
                  <a16:creationId xmlns:a16="http://schemas.microsoft.com/office/drawing/2014/main" id="{5868CDE4-0721-824C-0593-B054C9E80361}"/>
                </a:ext>
              </a:extLst>
            </p:cNvPr>
            <p:cNvSpPr txBox="1"/>
            <p:nvPr/>
          </p:nvSpPr>
          <p:spPr>
            <a:xfrm>
              <a:off x="3886200" y="5295900"/>
              <a:ext cx="5638800" cy="609600"/>
            </a:xfrm>
            <a:prstGeom prst="rect">
              <a:avLst/>
            </a:prstGeom>
            <a:noFill/>
          </p:spPr>
          <p:txBody>
            <a:bodyPr wrap="square" lIns="0" tIns="0" rIns="0" bIns="0" rtlCol="0">
              <a:noAutofit/>
            </a:bodyPr>
            <a:lstStyle/>
            <a:p>
              <a:pPr marL="0" marR="0" lvl="0" indent="0" algn="l" defTabSz="509412" rtl="0" eaLnBrk="1" fontAlgn="auto" latinLnBrk="0" hangingPunct="1">
                <a:lnSpc>
                  <a:spcPct val="100000"/>
                </a:lnSpc>
                <a:spcAft>
                  <a:spcPts val="300"/>
                </a:spcAft>
                <a:buClrTx/>
                <a:buSzTx/>
                <a:buFontTx/>
                <a:buNone/>
                <a:tabLst/>
                <a:defRPr/>
              </a:pPr>
              <a:r>
                <a:rPr kumimoji="0" lang="en-GB" sz="1050" b="0" i="0" u="none" strike="noStrike" kern="1200" cap="none" spc="0" normalizeH="0" baseline="0" noProof="0" dirty="0">
                  <a:ln>
                    <a:noFill/>
                  </a:ln>
                  <a:solidFill>
                    <a:srgbClr val="263746"/>
                  </a:solidFill>
                  <a:effectLst/>
                  <a:uLnTx/>
                  <a:uFillTx/>
                  <a:latin typeface="Georgia"/>
                  <a:ea typeface="+mn-ea"/>
                  <a:cs typeface="+mn-cs"/>
                  <a:hlinkClick r:id="rId3">
                    <a:extLst>
                      <a:ext uri="{A12FA001-AC4F-418D-AE19-62706E023703}">
                        <ahyp:hlinkClr xmlns:ahyp="http://schemas.microsoft.com/office/drawing/2018/hyperlinkcolor" val="tx"/>
                      </a:ext>
                    </a:extLst>
                  </a:hlinkClick>
                </a:rPr>
                <a:t>nuveen.com/global</a:t>
              </a:r>
              <a:endParaRPr kumimoji="0" lang="en-GB" sz="1050" b="0" i="0" u="none" strike="noStrike" kern="1200" cap="none" spc="0" normalizeH="0" baseline="0" noProof="0" dirty="0">
                <a:ln>
                  <a:noFill/>
                </a:ln>
                <a:solidFill>
                  <a:srgbClr val="263746"/>
                </a:solidFill>
                <a:effectLst/>
                <a:uLnTx/>
                <a:uFillTx/>
                <a:latin typeface="Georgia"/>
                <a:ea typeface="+mn-ea"/>
                <a:cs typeface="+mn-cs"/>
              </a:endParaRPr>
            </a:p>
            <a:p>
              <a:pPr>
                <a:spcAft>
                  <a:spcPts val="300"/>
                </a:spcAft>
              </a:pPr>
              <a:r>
                <a:rPr lang="en-GB" sz="1050" b="1" dirty="0">
                  <a:solidFill>
                    <a:schemeClr val="tx2"/>
                  </a:solidFill>
                </a:rPr>
                <a:t>Contact: </a:t>
              </a:r>
              <a:r>
                <a:rPr lang="en-GB" sz="1050" dirty="0" err="1">
                  <a:solidFill>
                    <a:schemeClr val="tx2"/>
                  </a:solidFill>
                </a:rPr>
                <a:t>EMEACS@nuveenglobal.com</a:t>
              </a:r>
              <a:endParaRPr lang="en-GB" sz="1050" dirty="0">
                <a:solidFill>
                  <a:schemeClr val="tx2"/>
                </a:solidFill>
              </a:endParaRPr>
            </a:p>
            <a:p>
              <a:pPr>
                <a:spcAft>
                  <a:spcPts val="300"/>
                </a:spcAft>
              </a:pPr>
              <a:r>
                <a:rPr lang="en-GB" sz="1050" dirty="0">
                  <a:solidFill>
                    <a:schemeClr val="tx2"/>
                  </a:solidFill>
                </a:rPr>
                <a:t>Our Client Services Team is available Monday to Friday from 10:00 to 18:00 (CET).</a:t>
              </a:r>
            </a:p>
          </p:txBody>
        </p:sp>
      </p:grpSp>
    </p:spTree>
    <p:extLst>
      <p:ext uri="{BB962C8B-B14F-4D97-AF65-F5344CB8AC3E}">
        <p14:creationId xmlns:p14="http://schemas.microsoft.com/office/powerpoint/2010/main" val="153924903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2017_Nuveen_PPT_Onscreen">
  <a:themeElements>
    <a:clrScheme name="Nuveen 2017">
      <a:dk1>
        <a:sysClr val="windowText" lastClr="000000"/>
      </a:dk1>
      <a:lt1>
        <a:sysClr val="window" lastClr="FFFFFF"/>
      </a:lt1>
      <a:dk2>
        <a:srgbClr val="263746"/>
      </a:dk2>
      <a:lt2>
        <a:srgbClr val="008FBE"/>
      </a:lt2>
      <a:accent1>
        <a:srgbClr val="008FBE"/>
      </a:accent1>
      <a:accent2>
        <a:srgbClr val="075156"/>
      </a:accent2>
      <a:accent3>
        <a:srgbClr val="00AD97"/>
      </a:accent3>
      <a:accent4>
        <a:srgbClr val="6EAFBD"/>
      </a:accent4>
      <a:accent5>
        <a:srgbClr val="25B34B"/>
      </a:accent5>
      <a:accent6>
        <a:srgbClr val="C3D62E"/>
      </a:accent6>
      <a:hlink>
        <a:srgbClr val="2B8B9D"/>
      </a:hlink>
      <a:folHlink>
        <a:srgbClr val="00B097"/>
      </a:folHlink>
    </a:clrScheme>
    <a:fontScheme name="Georgia">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spPr>
      <a:bodyPr rtlCol="0" anchor="ctr"/>
      <a:lstStyle>
        <a:defPPr algn="ctr">
          <a:defRPr/>
        </a:defPPr>
      </a:lstStyle>
      <a:style>
        <a:lnRef idx="2">
          <a:schemeClr val="accent1"/>
        </a:lnRef>
        <a:fillRef idx="1">
          <a:schemeClr val="lt1"/>
        </a:fillRef>
        <a:effectRef idx="0">
          <a:schemeClr val="accent1"/>
        </a:effectRef>
        <a:fontRef idx="minor">
          <a:schemeClr val="dk1"/>
        </a:fontRef>
      </a:style>
    </a:spDef>
    <a:lnDef>
      <a:spPr>
        <a:ln w="12700">
          <a:solidFill>
            <a:schemeClr val="bg1">
              <a:lumMod val="75000"/>
            </a:schemeClr>
          </a:solidFill>
        </a:ln>
        <a:effectLst/>
      </a:spPr>
      <a:bodyPr/>
      <a:lstStyle/>
      <a:style>
        <a:lnRef idx="2">
          <a:schemeClr val="accent1"/>
        </a:lnRef>
        <a:fillRef idx="0">
          <a:schemeClr val="accent1"/>
        </a:fillRef>
        <a:effectRef idx="1">
          <a:schemeClr val="accent1"/>
        </a:effectRef>
        <a:fontRef idx="minor">
          <a:schemeClr val="tx1"/>
        </a:fontRef>
      </a:style>
    </a:lnDef>
    <a:txDef>
      <a:spPr>
        <a:noFill/>
      </a:spPr>
      <a:bodyPr wrap="square" lIns="0" tIns="0" rIns="0" bIns="0" rtlCol="0">
        <a:noAutofit/>
      </a:bodyPr>
      <a:lstStyle>
        <a:defPPr>
          <a:spcAft>
            <a:spcPts val="600"/>
          </a:spcAft>
          <a:defRPr sz="2000" dirty="0" err="1" smtClean="0">
            <a:solidFill>
              <a:schemeClr val="bg2"/>
            </a:solidFill>
          </a:defRPr>
        </a:defPPr>
      </a:lstStyle>
    </a:txDef>
  </a:objectDefaults>
  <a:extraClrSchemeLst/>
  <a:extLst>
    <a:ext uri="{05A4C25C-085E-4340-85A3-A5531E510DB2}">
      <thm15:themeFamily xmlns:thm15="http://schemas.microsoft.com/office/thememl/2012/main" name="Nuveen_aTIAAco_PerformanceTemplate_Universal" id="{BBD440FC-318B-3947-85F9-5CD53B6B1375}" vid="{1EE9B4B8-0F9D-5940-965A-7D2B1709675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10.xml.rels><?xml version="1.0" encoding="UTF-8" standalone="yes"?>
<Relationships xmlns="http://schemas.openxmlformats.org/package/2006/relationships"><Relationship Id="rId1" Type="http://schemas.openxmlformats.org/officeDocument/2006/relationships/customXmlProps" Target="itemProps10.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_rels/item7.xml.rels><?xml version="1.0" encoding="UTF-8" standalone="yes"?>
<Relationships xmlns="http://schemas.openxmlformats.org/package/2006/relationships"><Relationship Id="rId1" Type="http://schemas.openxmlformats.org/officeDocument/2006/relationships/customXmlProps" Target="itemProps7.xml"/></Relationships>
</file>

<file path=customXml/_rels/item8.xml.rels><?xml version="1.0" encoding="UTF-8" standalone="yes"?>
<Relationships xmlns="http://schemas.openxmlformats.org/package/2006/relationships"><Relationship Id="rId1" Type="http://schemas.openxmlformats.org/officeDocument/2006/relationships/customXmlProps" Target="itemProps8.xml"/></Relationships>
</file>

<file path=customXml/_rels/item9.xml.rels><?xml version="1.0" encoding="UTF-8" standalone="yes"?>
<Relationships xmlns="http://schemas.openxmlformats.org/package/2006/relationships"><Relationship Id="rId1" Type="http://schemas.openxmlformats.org/officeDocument/2006/relationships/customXmlProps" Target="itemProps9.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10.xml><?xml version="1.0" encoding="utf-8"?>
<VariableList UniqueId="803df28e-9d50-41b1-b6ac-8fcd1d8ca289" Name="System" ContentType="XML" MajorVersion="0" MinorVersion="1" isLocalCopy="False" IsBaseObject="False" DataSourceId="383fb6f0-8cd5-4286-81ba-3586eb26c312" DataSourceMajorVersion="0" DataSourceMinorVersion="1"/>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f5faea0f-f67b-4876-8bcb-3264d11f90bf">
      <Terms xmlns="http://schemas.microsoft.com/office/infopath/2007/PartnerControls"/>
    </lcf76f155ced4ddcb4097134ff3c332f>
    <TaxCatchAll xmlns="c40ed45b-470e-4596-9017-1daf584dfe72" xsi:nil="true"/>
  </documentManagement>
</p:properties>
</file>

<file path=customXml/item3.xml><?xml version="1.0" encoding="utf-8"?>
<VariableListDefinition name="AD_HOC" displayName="AD_HOC" id="dcc32ed3-e09d-4dc1-a021-c9c16de9b3b8" isdomainofvalue="False" dataSourceId="5fdca92f-0b77-42e7-a417-658c3f664eba"/>
</file>

<file path=customXml/item4.xml><?xml version="1.0" encoding="utf-8"?>
<AllExternalAdhocVariableMappings/>
</file>

<file path=customXml/item5.xml><?xml version="1.0" encoding="utf-8"?>
<VariableList UniqueId="17e2c60e-d85d-4c07-a9e4-c856e866c04e" Name="Computed" ContentType="XML" MajorVersion="0" MinorVersion="1" isLocalCopy="False" IsBaseObject="False" DataSourceId="64413eb8-78f7-4cc5-b2e1-746ac3738140" DataSourceMajorVersion="0" DataSourceMinorVersion="1"/>
</file>

<file path=customXml/item6.xml><?xml version="1.0" encoding="utf-8"?>
<VariableList UniqueId="dcc32ed3-e09d-4dc1-a021-c9c16de9b3b8" Name="AD_HOC" ContentType="XML" MajorVersion="0" MinorVersion="1" isLocalCopy="False" IsBaseObject="False" DataSourceId="5fdca92f-0b77-42e7-a417-658c3f664eba" DataSourceMajorVersion="0" DataSourceMinorVersion="1"/>
</file>

<file path=customXml/item7.xml><?xml version="1.0" encoding="utf-8"?>
<ct:contentTypeSchema xmlns:ct="http://schemas.microsoft.com/office/2006/metadata/contentType" xmlns:ma="http://schemas.microsoft.com/office/2006/metadata/properties/metaAttributes" ct:_="" ma:_="" ma:contentTypeName="Document" ma:contentTypeID="0x0101005B69F22EFEDC204C95D47F07CBE85EE6" ma:contentTypeVersion="15" ma:contentTypeDescription="Create a new document." ma:contentTypeScope="" ma:versionID="fcb78b4737d3b406875b3d5d059a41d2">
  <xsd:schema xmlns:xsd="http://www.w3.org/2001/XMLSchema" xmlns:xs="http://www.w3.org/2001/XMLSchema" xmlns:p="http://schemas.microsoft.com/office/2006/metadata/properties" xmlns:ns2="f5faea0f-f67b-4876-8bcb-3264d11f90bf" xmlns:ns3="c40ed45b-470e-4596-9017-1daf584dfe72" targetNamespace="http://schemas.microsoft.com/office/2006/metadata/properties" ma:root="true" ma:fieldsID="556379a2bf3008c4c201ac9e4d6c7263" ns2:_="" ns3:_="">
    <xsd:import namespace="f5faea0f-f67b-4876-8bcb-3264d11f90bf"/>
    <xsd:import namespace="c40ed45b-470e-4596-9017-1daf584dfe72"/>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5faea0f-f67b-4876-8bcb-3264d11f90b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6f051e93-a185-415f-b6e1-484cc9e84e9f"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Location" ma:index="21"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40ed45b-470e-4596-9017-1daf584dfe72"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da7ce15b-13f1-4b55-98d2-ac4ad335387e}" ma:internalName="TaxCatchAll" ma:showField="CatchAllData" ma:web="c40ed45b-470e-4596-9017-1daf584dfe72">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8.xml><?xml version="1.0" encoding="utf-8"?>
<VariableListDefinition name="System" displayName="System" id="803df28e-9d50-41b1-b6ac-8fcd1d8ca289" isdomainofvalue="False" dataSourceId="383fb6f0-8cd5-4286-81ba-3586eb26c312"/>
</file>

<file path=customXml/item9.xml><?xml version="1.0" encoding="utf-8"?>
<VariableListDefinition name="Computed" displayName="Computed" id="17e2c60e-d85d-4c07-a9e4-c856e866c04e" isdomainofvalue="False" dataSourceId="64413eb8-78f7-4cc5-b2e1-746ac3738140"/>
</file>

<file path=customXml/itemProps1.xml><?xml version="1.0" encoding="utf-8"?>
<ds:datastoreItem xmlns:ds="http://schemas.openxmlformats.org/officeDocument/2006/customXml" ds:itemID="{59AE094A-889C-48F2-B792-5D864E7BA770}">
  <ds:schemaRefs>
    <ds:schemaRef ds:uri="http://schemas.microsoft.com/sharepoint/v3/contenttype/forms"/>
  </ds:schemaRefs>
</ds:datastoreItem>
</file>

<file path=customXml/itemProps10.xml><?xml version="1.0" encoding="utf-8"?>
<ds:datastoreItem xmlns:ds="http://schemas.openxmlformats.org/officeDocument/2006/customXml" ds:itemID="{9457A040-D83E-4B53-A544-EDB58DDDE46E}">
  <ds:schemaRefs/>
</ds:datastoreItem>
</file>

<file path=customXml/itemProps2.xml><?xml version="1.0" encoding="utf-8"?>
<ds:datastoreItem xmlns:ds="http://schemas.openxmlformats.org/officeDocument/2006/customXml" ds:itemID="{96C0567E-59C8-46E0-838E-41E73AF20068}">
  <ds:schemaRefs>
    <ds:schemaRef ds:uri="http://schemas.microsoft.com/office/2006/metadata/properties"/>
    <ds:schemaRef ds:uri="http://schemas.microsoft.com/office/infopath/2007/PartnerControls"/>
    <ds:schemaRef ds:uri="383c6cdf-da49-48e2-9624-06d20b59bcdf"/>
    <ds:schemaRef ds:uri="c79e9e08-a3e3-44cd-b0b9-6de56c592b9b"/>
    <ds:schemaRef ds:uri="fbd000cf-2f3c-4565-bbfe-86ec5aa943e3"/>
    <ds:schemaRef ds:uri="f560425f-95dd-4436-9120-79b6e7f29b21"/>
    <ds:schemaRef ds:uri="f5faea0f-f67b-4876-8bcb-3264d11f90bf"/>
    <ds:schemaRef ds:uri="c40ed45b-470e-4596-9017-1daf584dfe72"/>
  </ds:schemaRefs>
</ds:datastoreItem>
</file>

<file path=customXml/itemProps3.xml><?xml version="1.0" encoding="utf-8"?>
<ds:datastoreItem xmlns:ds="http://schemas.openxmlformats.org/officeDocument/2006/customXml" ds:itemID="{500D01F4-FA7E-4D83-A6C3-0EAE83B26389}">
  <ds:schemaRefs/>
</ds:datastoreItem>
</file>

<file path=customXml/itemProps4.xml><?xml version="1.0" encoding="utf-8"?>
<ds:datastoreItem xmlns:ds="http://schemas.openxmlformats.org/officeDocument/2006/customXml" ds:itemID="{94077133-A0A6-420E-B710-48B17FF13CB4}">
  <ds:schemaRefs/>
</ds:datastoreItem>
</file>

<file path=customXml/itemProps5.xml><?xml version="1.0" encoding="utf-8"?>
<ds:datastoreItem xmlns:ds="http://schemas.openxmlformats.org/officeDocument/2006/customXml" ds:itemID="{09F36A08-0339-4DAA-A4EB-638EC8519007}">
  <ds:schemaRefs/>
</ds:datastoreItem>
</file>

<file path=customXml/itemProps6.xml><?xml version="1.0" encoding="utf-8"?>
<ds:datastoreItem xmlns:ds="http://schemas.openxmlformats.org/officeDocument/2006/customXml" ds:itemID="{6A5317C0-F3A4-416A-B45C-4F8A9EA21BC4}">
  <ds:schemaRefs/>
</ds:datastoreItem>
</file>

<file path=customXml/itemProps7.xml><?xml version="1.0" encoding="utf-8"?>
<ds:datastoreItem xmlns:ds="http://schemas.openxmlformats.org/officeDocument/2006/customXml" ds:itemID="{C2071681-A543-4228-A71E-DD88823A761F}"/>
</file>

<file path=customXml/itemProps8.xml><?xml version="1.0" encoding="utf-8"?>
<ds:datastoreItem xmlns:ds="http://schemas.openxmlformats.org/officeDocument/2006/customXml" ds:itemID="{C6175847-B77B-4939-B942-9AC77F3D989F}">
  <ds:schemaRefs/>
</ds:datastoreItem>
</file>

<file path=customXml/itemProps9.xml><?xml version="1.0" encoding="utf-8"?>
<ds:datastoreItem xmlns:ds="http://schemas.openxmlformats.org/officeDocument/2006/customXml" ds:itemID="{C99BD771-8463-474A-9C44-E329C07FFC82}">
  <ds:schemaRefs/>
</ds:datastoreItem>
</file>

<file path=docProps/app.xml><?xml version="1.0" encoding="utf-8"?>
<Properties xmlns="http://schemas.openxmlformats.org/officeDocument/2006/extended-properties" xmlns:vt="http://schemas.openxmlformats.org/officeDocument/2006/docPropsVTypes">
  <Template>2017_Nuveen_PPT_Onscreen</Template>
  <TotalTime>219</TotalTime>
  <Words>836</Words>
  <Application>Microsoft Office PowerPoint</Application>
  <PresentationFormat>Custom</PresentationFormat>
  <Paragraphs>254</Paragraphs>
  <Slides>2</Slides>
  <Notes>2</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1</vt:i4>
      </vt:variant>
      <vt:variant>
        <vt:lpstr>Slide Titles</vt:lpstr>
      </vt:variant>
      <vt:variant>
        <vt:i4>2</vt:i4>
      </vt:variant>
    </vt:vector>
  </HeadingPairs>
  <TitlesOfParts>
    <vt:vector size="11" baseType="lpstr">
      <vt:lpstr>-apple-system</vt:lpstr>
      <vt:lpstr>Arial</vt:lpstr>
      <vt:lpstr>Arial Narrow</vt:lpstr>
      <vt:lpstr>Calibri</vt:lpstr>
      <vt:lpstr>Georgia</vt:lpstr>
      <vt:lpstr>Lucida Grande</vt:lpstr>
      <vt:lpstr>Wingdings</vt:lpstr>
      <vt:lpstr>2017_Nuveen_PPT_Onscreen</vt:lpstr>
      <vt:lpstr>think-cell Slide</vt:lpstr>
      <vt:lpstr>TAX REPORTING INFORMATION Italian Reduced Rate Percentage (IRRP) Report</vt:lpstr>
      <vt:lpstr>TAX REPORTING INFORMATION Italian Reduced Rate Percentage (IRRP) Report Continued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presentation</dc:title>
  <dc:creator>Carlson, Kris</dc:creator>
  <cp:lastModifiedBy>Shirole, Rajaram R</cp:lastModifiedBy>
  <cp:revision>40</cp:revision>
  <cp:lastPrinted>2019-06-12T18:17:47Z</cp:lastPrinted>
  <dcterms:created xsi:type="dcterms:W3CDTF">2024-05-22T14:15:22Z</dcterms:created>
  <dcterms:modified xsi:type="dcterms:W3CDTF">2025-05-22T14:24:58Z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0x0101005B69F22EFEDC204C95D47F07CBE85EE6</vt:lpwstr>
  </property>
  <property fmtid="{D5CDD505-2E9C-101B-9397-08002B2CF9AE}" pid="4" name="MSIP_Label_923fbcac-c1a0-42ae-9212-22391b0bb07a_Enabled">
    <vt:lpwstr>true</vt:lpwstr>
  </property>
  <property fmtid="{D5CDD505-2E9C-101B-9397-08002B2CF9AE}" pid="5" name="MSIP_Label_923fbcac-c1a0-42ae-9212-22391b0bb07a_SetDate">
    <vt:lpwstr>2025-02-27T18:22:31Z</vt:lpwstr>
  </property>
  <property fmtid="{D5CDD505-2E9C-101B-9397-08002B2CF9AE}" pid="6" name="MSIP_Label_923fbcac-c1a0-42ae-9212-22391b0bb07a_Method">
    <vt:lpwstr>Privileged</vt:lpwstr>
  </property>
  <property fmtid="{D5CDD505-2E9C-101B-9397-08002B2CF9AE}" pid="7" name="MSIP_Label_923fbcac-c1a0-42ae-9212-22391b0bb07a_Name">
    <vt:lpwstr>TIAA-Sensitivity-Public-Standard</vt:lpwstr>
  </property>
  <property fmtid="{D5CDD505-2E9C-101B-9397-08002B2CF9AE}" pid="8" name="MSIP_Label_923fbcac-c1a0-42ae-9212-22391b0bb07a_SiteId">
    <vt:lpwstr>67080e55-9c90-409b-9421-7fab7df8331b</vt:lpwstr>
  </property>
  <property fmtid="{D5CDD505-2E9C-101B-9397-08002B2CF9AE}" pid="9" name="MSIP_Label_923fbcac-c1a0-42ae-9212-22391b0bb07a_ActionId">
    <vt:lpwstr>7e617b43-c9ed-40c4-9d02-fec29496f40c</vt:lpwstr>
  </property>
  <property fmtid="{D5CDD505-2E9C-101B-9397-08002B2CF9AE}" pid="10" name="MSIP_Label_923fbcac-c1a0-42ae-9212-22391b0bb07a_ContentBits">
    <vt:lpwstr>0</vt:lpwstr>
  </property>
</Properties>
</file>